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6548" autoAdjust="0"/>
  </p:normalViewPr>
  <p:slideViewPr>
    <p:cSldViewPr snapToGrid="0">
      <p:cViewPr varScale="1">
        <p:scale>
          <a:sx n="46" d="100"/>
          <a:sy n="46" d="100"/>
        </p:scale>
        <p:origin x="241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2022/7/6</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2022/7/6</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9486"/>
              <a:ext cx="4948711" cy="375680"/>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a:t>
              </a:r>
              <a:r>
                <a:rPr kumimoji="1" lang="ja-JP" altLang="en-US" sz="1600" dirty="0" smtClean="0">
                  <a:latin typeface="+mn-ea"/>
                </a:rPr>
                <a:t>４年７月１７日（日）</a:t>
              </a:r>
              <a:r>
                <a:rPr kumimoji="1" lang="ja-JP" altLang="en-US" sz="1600" dirty="0">
                  <a:latin typeface="+mn-ea"/>
                </a:rPr>
                <a:t>１４：００～１５：３０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600" dirty="0">
                <a:solidFill>
                  <a:schemeClr val="tx1"/>
                </a:solidFill>
              </a:endParaRP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30290" y="3410726"/>
              <a:ext cx="5013309"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400" dirty="0">
                  <a:solidFill>
                    <a:schemeClr val="tx1"/>
                  </a:solidFill>
                </a:rPr>
                <a:t>企画展記念講演会</a:t>
              </a:r>
              <a:r>
                <a:rPr kumimoji="1" lang="ja-JP" altLang="en-US" sz="1600" dirty="0" smtClean="0">
                  <a:solidFill>
                    <a:schemeClr val="tx1"/>
                  </a:solidFill>
                </a:rPr>
                <a:t>「軍事面から見た山内一豊・忠義」</a:t>
              </a:r>
              <a:endParaRPr kumimoji="1" lang="ja-JP" altLang="en-US" sz="1600" dirty="0">
                <a:solidFill>
                  <a:schemeClr val="tx1"/>
                </a:solidFill>
              </a:endParaRP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80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r>
                  <a:rPr kumimoji="1" lang="ja-JP" altLang="en-US" sz="1600" dirty="0">
                    <a:solidFill>
                      <a:schemeClr val="tx1"/>
                    </a:solidFill>
                  </a:rPr>
                  <a:t>　　　　（予約制）</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a:t>
            </a:r>
            <a:r>
              <a:rPr kumimoji="1" lang="ja-JP" altLang="en-US" sz="1600" dirty="0" smtClean="0"/>
              <a:t>長屋隆幸</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3990</TotalTime>
  <Words>1036</Words>
  <Application>Microsoft Office PowerPoint</Application>
  <PresentationFormat>A4 210 x 297 mm</PresentationFormat>
  <Paragraphs>110</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kochijohaku@outlook.jp</cp:lastModifiedBy>
  <cp:revision>589</cp:revision>
  <cp:lastPrinted>2022-01-01T04:11:32Z</cp:lastPrinted>
  <dcterms:created xsi:type="dcterms:W3CDTF">2021-06-21T06:44:25Z</dcterms:created>
  <dcterms:modified xsi:type="dcterms:W3CDTF">2022-07-06T00:26:49Z</dcterms:modified>
</cp:coreProperties>
</file>