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p:scale>
          <a:sx n="70" d="100"/>
          <a:sy n="70" d="100"/>
        </p:scale>
        <p:origin x="1896" y="-4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2022/7/6</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2022/7/6</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9486"/>
              <a:ext cx="4948711" cy="375680"/>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a:t>
              </a:r>
              <a:r>
                <a:rPr kumimoji="1" lang="ja-JP" altLang="en-US" sz="1600" dirty="0" smtClean="0">
                  <a:latin typeface="+mn-ea"/>
                </a:rPr>
                <a:t>４年７月１０日</a:t>
              </a:r>
              <a:r>
                <a:rPr kumimoji="1" lang="ja-JP" altLang="en-US" sz="1600" dirty="0">
                  <a:latin typeface="+mn-ea"/>
                </a:rPr>
                <a:t>（日）１０：３０～１１：００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講師マスク着用の上、マイク使用</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企画展関連行事　スライドレクチャー</a:t>
              </a: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30</a:t>
                </a:r>
                <a:r>
                  <a:rPr kumimoji="1" lang="ja-JP" altLang="en-US" sz="1600" dirty="0">
                    <a:solidFill>
                      <a:schemeClr val="tx1"/>
                    </a:solidFill>
                  </a:rPr>
                  <a:t>　　　　（先着順、要観覧券）</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3990</TotalTime>
  <Words>1027</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kochijohaku@outlook.jp</cp:lastModifiedBy>
  <cp:revision>590</cp:revision>
  <cp:lastPrinted>2022-01-01T04:11:32Z</cp:lastPrinted>
  <dcterms:created xsi:type="dcterms:W3CDTF">2021-06-21T06:44:25Z</dcterms:created>
  <dcterms:modified xsi:type="dcterms:W3CDTF">2022-07-06T00:20:33Z</dcterms:modified>
</cp:coreProperties>
</file>