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5"/>
  </p:notesMasterIdLst>
  <p:sldIdLst>
    <p:sldId id="289" r:id="rId2"/>
    <p:sldId id="286" r:id="rId3"/>
    <p:sldId id="287" r:id="rId4"/>
  </p:sldIdLst>
  <p:sldSz cx="6858000" cy="9906000" type="A4"/>
  <p:notesSz cx="6735763" cy="9866313"/>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内閣官房コロナ室" initials=" " lastIdx="1" clrIdx="0">
    <p:extLst>
      <p:ext uri="{19B8F6BF-5375-455C-9EA6-DF929625EA0E}">
        <p15:presenceInfo xmlns:p15="http://schemas.microsoft.com/office/powerpoint/2012/main" userId="内閣官房コロナ室" providerId="None"/>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55A11"/>
    <a:srgbClr val="FDF3E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1E4AEA4-8DFA-4A89-87EB-49C32662AFE0}" styleName="中間スタイル 2 - アクセント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3386"/>
    <p:restoredTop sz="96548" autoAdjust="0"/>
  </p:normalViewPr>
  <p:slideViewPr>
    <p:cSldViewPr snapToGrid="0">
      <p:cViewPr>
        <p:scale>
          <a:sx n="70" d="100"/>
          <a:sy n="70" d="100"/>
        </p:scale>
        <p:origin x="1896" y="-480"/>
      </p:cViewPr>
      <p:guideLst/>
    </p:cSldViewPr>
  </p:slideViewPr>
  <p:outlineViewPr>
    <p:cViewPr>
      <p:scale>
        <a:sx n="33" d="100"/>
        <a:sy n="33" d="100"/>
      </p:scale>
      <p:origin x="0" y="0"/>
    </p:cViewPr>
  </p:outlineViewPr>
  <p:notesTextViewPr>
    <p:cViewPr>
      <p:scale>
        <a:sx n="1" d="1"/>
        <a:sy n="1" d="1"/>
      </p:scale>
      <p:origin x="0" y="0"/>
    </p:cViewPr>
  </p:notesTextViewPr>
  <p:sorterViewPr>
    <p:cViewPr>
      <p:scale>
        <a:sx n="200" d="100"/>
        <a:sy n="200"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commentAuthors" Target="commentAuthors.xml"/><Relationship Id="rId5" Type="http://schemas.openxmlformats.org/officeDocument/2006/relationships/notesMaster" Target="notesMasters/notesMaster1.xml"/><Relationship Id="rId10"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00" name="ヘッダー プレースホルダー 1"/>
          <p:cNvSpPr>
            <a:spLocks noGrp="1"/>
          </p:cNvSpPr>
          <p:nvPr>
            <p:ph type="hdr" sz="quarter"/>
          </p:nvPr>
        </p:nvSpPr>
        <p:spPr>
          <a:xfrm>
            <a:off x="0" y="0"/>
            <a:ext cx="2919413" cy="495300"/>
          </a:xfrm>
          <a:prstGeom prst="rect">
            <a:avLst/>
          </a:prstGeom>
        </p:spPr>
        <p:txBody>
          <a:bodyPr vert="horz" lIns="91440" tIns="45720" rIns="91440" bIns="45720" rtlCol="0"/>
          <a:lstStyle>
            <a:lvl1pPr algn="l">
              <a:defRPr sz="1200"/>
            </a:lvl1pPr>
          </a:lstStyle>
          <a:p>
            <a:endParaRPr kumimoji="1" lang="ja-JP" altLang="en-US"/>
          </a:p>
        </p:txBody>
      </p:sp>
      <p:sp>
        <p:nvSpPr>
          <p:cNvPr id="1101" name="日付プレースホルダー 2"/>
          <p:cNvSpPr>
            <a:spLocks noGrp="1"/>
          </p:cNvSpPr>
          <p:nvPr>
            <p:ph type="dt" idx="1"/>
          </p:nvPr>
        </p:nvSpPr>
        <p:spPr>
          <a:xfrm>
            <a:off x="3814763" y="0"/>
            <a:ext cx="2919412" cy="495300"/>
          </a:xfrm>
          <a:prstGeom prst="rect">
            <a:avLst/>
          </a:prstGeom>
        </p:spPr>
        <p:txBody>
          <a:bodyPr vert="horz" lIns="91440" tIns="45720" rIns="91440" bIns="45720" rtlCol="0"/>
          <a:lstStyle>
            <a:lvl1pPr algn="r">
              <a:defRPr sz="1200"/>
            </a:lvl1pPr>
          </a:lstStyle>
          <a:p>
            <a:fld id="{4A15B2C2-C2E8-443C-8BCD-D41CAE0ED780}" type="datetimeFigureOut">
              <a:rPr kumimoji="1" lang="ja-JP" altLang="en-US" smtClean="0"/>
              <a:t>2022/7/6</a:t>
            </a:fld>
            <a:endParaRPr kumimoji="1" lang="ja-JP" altLang="en-US"/>
          </a:p>
        </p:txBody>
      </p:sp>
      <p:sp>
        <p:nvSpPr>
          <p:cNvPr id="1102" name="スライド イメージ プレースホルダー 3"/>
          <p:cNvSpPr>
            <a:spLocks noGrp="1" noRot="1" noChangeAspect="1"/>
          </p:cNvSpPr>
          <p:nvPr>
            <p:ph type="sldImg" idx="2"/>
          </p:nvPr>
        </p:nvSpPr>
        <p:spPr>
          <a:xfrm>
            <a:off x="2216150" y="1233488"/>
            <a:ext cx="2303463" cy="3328987"/>
          </a:xfrm>
          <a:prstGeom prst="rect">
            <a:avLst/>
          </a:prstGeom>
          <a:noFill/>
          <a:ln w="12700">
            <a:solidFill>
              <a:prstClr val="black"/>
            </a:solidFill>
          </a:ln>
        </p:spPr>
        <p:txBody>
          <a:bodyPr vert="horz" lIns="91440" tIns="45720" rIns="91440" bIns="45720" rtlCol="0" anchor="ctr"/>
          <a:lstStyle/>
          <a:p>
            <a:endParaRPr lang="ja-JP" altLang="en-US"/>
          </a:p>
        </p:txBody>
      </p:sp>
      <p:sp>
        <p:nvSpPr>
          <p:cNvPr id="1103" name="ノート プレースホルダー 4"/>
          <p:cNvSpPr>
            <a:spLocks noGrp="1"/>
          </p:cNvSpPr>
          <p:nvPr>
            <p:ph type="body" sz="quarter" idx="3"/>
          </p:nvPr>
        </p:nvSpPr>
        <p:spPr>
          <a:xfrm>
            <a:off x="673100" y="4748213"/>
            <a:ext cx="5389563" cy="3884612"/>
          </a:xfrm>
          <a:prstGeom prst="rect">
            <a:avLst/>
          </a:prstGeom>
        </p:spPr>
        <p:txBody>
          <a:bodyPr vert="horz" lIns="91440" tIns="45720" rIns="91440" bIns="45720" rtlCol="0"/>
          <a:lstStyle/>
          <a:p>
            <a:pPr lvl="0"/>
            <a:r>
              <a:rPr kumimoji="1" lang="ja-JP" altLang="en-US"/>
              <a:t>マスター テキストの書式設定</a:t>
            </a:r>
          </a:p>
          <a:p>
            <a:pPr lvl="1"/>
            <a:r>
              <a:rPr kumimoji="1" lang="ja-JP" altLang="en-US"/>
              <a:t>第 </a:t>
            </a:r>
            <a:r>
              <a:rPr kumimoji="1" lang="en-US" altLang="ja-JP"/>
              <a:t>2 </a:t>
            </a:r>
            <a:r>
              <a:rPr kumimoji="1" lang="ja-JP" altLang="en-US"/>
              <a:t>レベル</a:t>
            </a:r>
          </a:p>
          <a:p>
            <a:pPr lvl="2"/>
            <a:r>
              <a:rPr kumimoji="1" lang="ja-JP" altLang="en-US"/>
              <a:t>第 </a:t>
            </a:r>
            <a:r>
              <a:rPr kumimoji="1" lang="en-US" altLang="ja-JP"/>
              <a:t>3 </a:t>
            </a:r>
            <a:r>
              <a:rPr kumimoji="1" lang="ja-JP" altLang="en-US"/>
              <a:t>レベル</a:t>
            </a:r>
          </a:p>
          <a:p>
            <a:pPr lvl="3"/>
            <a:r>
              <a:rPr kumimoji="1" lang="ja-JP" altLang="en-US"/>
              <a:t>第 </a:t>
            </a:r>
            <a:r>
              <a:rPr kumimoji="1" lang="en-US" altLang="ja-JP"/>
              <a:t>4 </a:t>
            </a:r>
            <a:r>
              <a:rPr kumimoji="1" lang="ja-JP" altLang="en-US"/>
              <a:t>レベル</a:t>
            </a:r>
          </a:p>
          <a:p>
            <a:pPr lvl="4"/>
            <a:r>
              <a:rPr kumimoji="1" lang="ja-JP" altLang="en-US"/>
              <a:t>第 </a:t>
            </a:r>
            <a:r>
              <a:rPr kumimoji="1" lang="en-US" altLang="ja-JP"/>
              <a:t>5 </a:t>
            </a:r>
            <a:r>
              <a:rPr kumimoji="1" lang="ja-JP" altLang="en-US"/>
              <a:t>レベル</a:t>
            </a:r>
          </a:p>
        </p:txBody>
      </p:sp>
      <p:sp>
        <p:nvSpPr>
          <p:cNvPr id="1104" name="フッター プレースホルダー 5"/>
          <p:cNvSpPr>
            <a:spLocks noGrp="1"/>
          </p:cNvSpPr>
          <p:nvPr>
            <p:ph type="ftr" sz="quarter" idx="4"/>
          </p:nvPr>
        </p:nvSpPr>
        <p:spPr>
          <a:xfrm>
            <a:off x="0" y="9371013"/>
            <a:ext cx="2919413" cy="495300"/>
          </a:xfrm>
          <a:prstGeom prst="rect">
            <a:avLst/>
          </a:prstGeom>
        </p:spPr>
        <p:txBody>
          <a:bodyPr vert="horz" lIns="91440" tIns="45720" rIns="91440" bIns="45720" rtlCol="0" anchor="b"/>
          <a:lstStyle>
            <a:lvl1pPr algn="l">
              <a:defRPr sz="1200"/>
            </a:lvl1pPr>
          </a:lstStyle>
          <a:p>
            <a:endParaRPr kumimoji="1" lang="ja-JP" altLang="en-US"/>
          </a:p>
        </p:txBody>
      </p:sp>
      <p:sp>
        <p:nvSpPr>
          <p:cNvPr id="1105" name="スライド番号プレースホルダー 6"/>
          <p:cNvSpPr>
            <a:spLocks noGrp="1"/>
          </p:cNvSpPr>
          <p:nvPr>
            <p:ph type="sldNum" sz="quarter" idx="5"/>
          </p:nvPr>
        </p:nvSpPr>
        <p:spPr>
          <a:xfrm>
            <a:off x="3814763" y="9371013"/>
            <a:ext cx="2919412" cy="495300"/>
          </a:xfrm>
          <a:prstGeom prst="rect">
            <a:avLst/>
          </a:prstGeom>
        </p:spPr>
        <p:txBody>
          <a:bodyPr vert="horz" lIns="91440" tIns="45720" rIns="91440" bIns="45720" rtlCol="0" anchor="b"/>
          <a:lstStyle>
            <a:lvl1pPr algn="r">
              <a:defRPr sz="1200"/>
            </a:lvl1pPr>
          </a:lstStyle>
          <a:p>
            <a:fld id="{7873ED3B-0596-4534-9716-11E4B25DEC5F}" type="slidenum">
              <a:rPr kumimoji="1" lang="ja-JP" altLang="en-US" smtClean="0"/>
              <a:t>‹#›</a:t>
            </a:fld>
            <a:endParaRPr kumimoji="1" lang="ja-JP" altLang="en-US"/>
          </a:p>
        </p:txBody>
      </p:sp>
    </p:spTree>
    <p:extLst>
      <p:ext uri="{BB962C8B-B14F-4D97-AF65-F5344CB8AC3E}">
        <p14:creationId xmlns:p14="http://schemas.microsoft.com/office/powerpoint/2010/main" val="4271844170"/>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77" name="スライド イメージ プレースホルダー 1"/>
          <p:cNvSpPr>
            <a:spLocks noGrp="1" noRot="1" noChangeAspect="1"/>
          </p:cNvSpPr>
          <p:nvPr>
            <p:ph type="sldImg"/>
          </p:nvPr>
        </p:nvSpPr>
        <p:spPr/>
      </p:sp>
      <p:sp>
        <p:nvSpPr>
          <p:cNvPr id="1278" name="ノート プレースホルダー 2"/>
          <p:cNvSpPr>
            <a:spLocks noGrp="1"/>
          </p:cNvSpPr>
          <p:nvPr>
            <p:ph type="body" idx="1"/>
          </p:nvPr>
        </p:nvSpPr>
        <p:spPr/>
        <p:txBody>
          <a:bodyPr/>
          <a:lstStyle/>
          <a:p>
            <a:endParaRPr kumimoji="1" lang="ja-JP" altLang="en-US" dirty="0"/>
          </a:p>
        </p:txBody>
      </p:sp>
      <p:sp>
        <p:nvSpPr>
          <p:cNvPr id="1279" name="スライド番号プレースホルダー 3"/>
          <p:cNvSpPr>
            <a:spLocks noGrp="1"/>
          </p:cNvSpPr>
          <p:nvPr>
            <p:ph type="sldNum" sz="quarter" idx="10"/>
          </p:nvPr>
        </p:nvSpPr>
        <p:spPr/>
        <p:txBody>
          <a:bodyPr/>
          <a:lstStyle/>
          <a:p>
            <a:fld id="{7873ED3B-0596-4534-9716-11E4B25DEC5F}" type="slidenum">
              <a:rPr kumimoji="1" lang="ja-JP" altLang="en-US" smtClean="0"/>
              <a:t>3</a:t>
            </a:fld>
            <a:endParaRPr kumimoji="1" lang="ja-JP" altLang="en-US"/>
          </a:p>
        </p:txBody>
      </p:sp>
    </p:spTree>
    <p:extLst>
      <p:ext uri="{BB962C8B-B14F-4D97-AF65-F5344CB8AC3E}">
        <p14:creationId xmlns:p14="http://schemas.microsoft.com/office/powerpoint/2010/main" val="43758769"/>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1031" name="Title 1"/>
          <p:cNvSpPr>
            <a:spLocks noGrp="1"/>
          </p:cNvSpPr>
          <p:nvPr>
            <p:ph type="ctrTitle"/>
          </p:nvPr>
        </p:nvSpPr>
        <p:spPr>
          <a:xfrm>
            <a:off x="514350" y="1621191"/>
            <a:ext cx="5829300" cy="3448756"/>
          </a:xfrm>
        </p:spPr>
        <p:txBody>
          <a:bodyPr anchor="b"/>
          <a:lstStyle>
            <a:lvl1pPr algn="ctr">
              <a:defRPr sz="4500"/>
            </a:lvl1pPr>
          </a:lstStyle>
          <a:p>
            <a:r>
              <a:rPr lang="ja-JP" altLang="en-US"/>
              <a:t>マスター タイトルの書式設定</a:t>
            </a:r>
            <a:endParaRPr lang="en-US" dirty="0"/>
          </a:p>
        </p:txBody>
      </p:sp>
      <p:sp>
        <p:nvSpPr>
          <p:cNvPr id="1032" name="Subtitle 2"/>
          <p:cNvSpPr>
            <a:spLocks noGrp="1"/>
          </p:cNvSpPr>
          <p:nvPr>
            <p:ph type="subTitle" idx="1"/>
          </p:nvPr>
        </p:nvSpPr>
        <p:spPr>
          <a:xfrm>
            <a:off x="857250" y="5202944"/>
            <a:ext cx="5143500" cy="2391656"/>
          </a:xfrm>
        </p:spPr>
        <p:txBody>
          <a:bodyPr/>
          <a:lstStyle>
            <a:lvl1pPr marL="0" indent="0" algn="ctr">
              <a:buNone/>
              <a:defRPr sz="1800"/>
            </a:lvl1pPr>
            <a:lvl2pPr marL="342900" indent="0" algn="ctr">
              <a:buNone/>
              <a:defRPr sz="1500"/>
            </a:lvl2pPr>
            <a:lvl3pPr marL="685800" indent="0" algn="ctr">
              <a:buNone/>
              <a:defRPr sz="1350"/>
            </a:lvl3pPr>
            <a:lvl4pPr marL="1028700" indent="0" algn="ctr">
              <a:buNone/>
              <a:defRPr sz="1200"/>
            </a:lvl4pPr>
            <a:lvl5pPr marL="1371600" indent="0" algn="ctr">
              <a:buNone/>
              <a:defRPr sz="1200"/>
            </a:lvl5pPr>
            <a:lvl6pPr marL="1714500" indent="0" algn="ctr">
              <a:buNone/>
              <a:defRPr sz="1200"/>
            </a:lvl6pPr>
            <a:lvl7pPr marL="2057400" indent="0" algn="ctr">
              <a:buNone/>
              <a:defRPr sz="1200"/>
            </a:lvl7pPr>
            <a:lvl8pPr marL="2400300" indent="0" algn="ctr">
              <a:buNone/>
              <a:defRPr sz="1200"/>
            </a:lvl8pPr>
            <a:lvl9pPr marL="2743200" indent="0" algn="ctr">
              <a:buNone/>
              <a:defRPr sz="1200"/>
            </a:lvl9pPr>
          </a:lstStyle>
          <a:p>
            <a:r>
              <a:rPr lang="ja-JP" altLang="en-US"/>
              <a:t>マスター サブタイトルの書式設定</a:t>
            </a:r>
            <a:endParaRPr lang="en-US" dirty="0"/>
          </a:p>
        </p:txBody>
      </p:sp>
      <p:sp>
        <p:nvSpPr>
          <p:cNvPr id="1033"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34" name="Footer Placeholder 4"/>
          <p:cNvSpPr>
            <a:spLocks noGrp="1"/>
          </p:cNvSpPr>
          <p:nvPr>
            <p:ph type="ftr" sz="quarter" idx="11"/>
          </p:nvPr>
        </p:nvSpPr>
        <p:spPr/>
        <p:txBody>
          <a:bodyPr/>
          <a:lstStyle/>
          <a:p>
            <a:endParaRPr kumimoji="1" lang="ja-JP" altLang="en-US"/>
          </a:p>
        </p:txBody>
      </p:sp>
      <p:sp>
        <p:nvSpPr>
          <p:cNvPr id="1035"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43727027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1088" name="Title 1"/>
          <p:cNvSpPr>
            <a:spLocks noGrp="1"/>
          </p:cNvSpPr>
          <p:nvPr>
            <p:ph type="title"/>
          </p:nvPr>
        </p:nvSpPr>
        <p:spPr/>
        <p:txBody>
          <a:bodyPr/>
          <a:lstStyle/>
          <a:p>
            <a:r>
              <a:rPr lang="ja-JP" altLang="en-US"/>
              <a:t>マスター タイトルの書式設定</a:t>
            </a:r>
            <a:endParaRPr lang="en-US" dirty="0"/>
          </a:p>
        </p:txBody>
      </p:sp>
      <p:sp>
        <p:nvSpPr>
          <p:cNvPr id="1089" name="Vertical Text Placeholder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0"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91" name="Footer Placeholder 4"/>
          <p:cNvSpPr>
            <a:spLocks noGrp="1"/>
          </p:cNvSpPr>
          <p:nvPr>
            <p:ph type="ftr" sz="quarter" idx="11"/>
          </p:nvPr>
        </p:nvSpPr>
        <p:spPr/>
        <p:txBody>
          <a:bodyPr/>
          <a:lstStyle/>
          <a:p>
            <a:endParaRPr kumimoji="1" lang="ja-JP" altLang="en-US"/>
          </a:p>
        </p:txBody>
      </p:sp>
      <p:sp>
        <p:nvSpPr>
          <p:cNvPr id="1092"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9708961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1094" name="Vertical Title 1"/>
          <p:cNvSpPr>
            <a:spLocks noGrp="1"/>
          </p:cNvSpPr>
          <p:nvPr>
            <p:ph type="title" orient="vert"/>
          </p:nvPr>
        </p:nvSpPr>
        <p:spPr>
          <a:xfrm>
            <a:off x="4907757" y="527403"/>
            <a:ext cx="1478756" cy="8394877"/>
          </a:xfrm>
        </p:spPr>
        <p:txBody>
          <a:bodyPr vert="eaVert"/>
          <a:lstStyle/>
          <a:p>
            <a:r>
              <a:rPr lang="ja-JP" altLang="en-US"/>
              <a:t>マスター タイトルの書式設定</a:t>
            </a:r>
            <a:endParaRPr lang="en-US" dirty="0"/>
          </a:p>
        </p:txBody>
      </p:sp>
      <p:sp>
        <p:nvSpPr>
          <p:cNvPr id="1095" name="Vertical Text Placeholder 2"/>
          <p:cNvSpPr>
            <a:spLocks noGrp="1"/>
          </p:cNvSpPr>
          <p:nvPr>
            <p:ph type="body" orient="vert" idx="1"/>
          </p:nvPr>
        </p:nvSpPr>
        <p:spPr>
          <a:xfrm>
            <a:off x="471488" y="527403"/>
            <a:ext cx="4350544" cy="8394877"/>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96"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97" name="Footer Placeholder 4"/>
          <p:cNvSpPr>
            <a:spLocks noGrp="1"/>
          </p:cNvSpPr>
          <p:nvPr>
            <p:ph type="ftr" sz="quarter" idx="11"/>
          </p:nvPr>
        </p:nvSpPr>
        <p:spPr/>
        <p:txBody>
          <a:bodyPr/>
          <a:lstStyle/>
          <a:p>
            <a:endParaRPr kumimoji="1" lang="ja-JP" altLang="en-US"/>
          </a:p>
        </p:txBody>
      </p:sp>
      <p:sp>
        <p:nvSpPr>
          <p:cNvPr id="1098"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39762429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1037" name="Title 1"/>
          <p:cNvSpPr>
            <a:spLocks noGrp="1"/>
          </p:cNvSpPr>
          <p:nvPr>
            <p:ph type="title"/>
          </p:nvPr>
        </p:nvSpPr>
        <p:spPr/>
        <p:txBody>
          <a:bodyPr/>
          <a:lstStyle/>
          <a:p>
            <a:r>
              <a:rPr lang="ja-JP" altLang="en-US"/>
              <a:t>マスター タイトルの書式設定</a:t>
            </a:r>
            <a:endParaRPr lang="en-US" dirty="0"/>
          </a:p>
        </p:txBody>
      </p:sp>
      <p:sp>
        <p:nvSpPr>
          <p:cNvPr id="1038" name="Content Placeholder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39"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40" name="Footer Placeholder 4"/>
          <p:cNvSpPr>
            <a:spLocks noGrp="1"/>
          </p:cNvSpPr>
          <p:nvPr>
            <p:ph type="ftr" sz="quarter" idx="11"/>
          </p:nvPr>
        </p:nvSpPr>
        <p:spPr/>
        <p:txBody>
          <a:bodyPr/>
          <a:lstStyle/>
          <a:p>
            <a:endParaRPr kumimoji="1" lang="ja-JP" altLang="en-US"/>
          </a:p>
        </p:txBody>
      </p:sp>
      <p:sp>
        <p:nvSpPr>
          <p:cNvPr id="1041"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717862538"/>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1043" name="Title 1"/>
          <p:cNvSpPr>
            <a:spLocks noGrp="1"/>
          </p:cNvSpPr>
          <p:nvPr>
            <p:ph type="title"/>
          </p:nvPr>
        </p:nvSpPr>
        <p:spPr>
          <a:xfrm>
            <a:off x="467916" y="2469624"/>
            <a:ext cx="5915025" cy="4120620"/>
          </a:xfrm>
        </p:spPr>
        <p:txBody>
          <a:bodyPr anchor="b"/>
          <a:lstStyle>
            <a:lvl1pPr>
              <a:defRPr sz="4500"/>
            </a:lvl1pPr>
          </a:lstStyle>
          <a:p>
            <a:r>
              <a:rPr lang="ja-JP" altLang="en-US"/>
              <a:t>マスター タイトルの書式設定</a:t>
            </a:r>
            <a:endParaRPr lang="en-US" dirty="0"/>
          </a:p>
        </p:txBody>
      </p:sp>
      <p:sp>
        <p:nvSpPr>
          <p:cNvPr id="1044" name="Text Placeholder 2"/>
          <p:cNvSpPr>
            <a:spLocks noGrp="1"/>
          </p:cNvSpPr>
          <p:nvPr>
            <p:ph type="body" idx="1"/>
          </p:nvPr>
        </p:nvSpPr>
        <p:spPr>
          <a:xfrm>
            <a:off x="467916" y="6629226"/>
            <a:ext cx="5915025" cy="2166937"/>
          </a:xfrm>
        </p:spPr>
        <p:txBody>
          <a:bodyPr/>
          <a:lstStyle>
            <a:lvl1pPr marL="0" indent="0">
              <a:buNone/>
              <a:defRPr sz="1800">
                <a:solidFill>
                  <a:schemeClr val="tx1"/>
                </a:solidFill>
              </a:defRPr>
            </a:lvl1pPr>
            <a:lvl2pPr marL="342900" indent="0">
              <a:buNone/>
              <a:defRPr sz="1500">
                <a:solidFill>
                  <a:schemeClr val="tx1">
                    <a:tint val="75000"/>
                  </a:schemeClr>
                </a:solidFill>
              </a:defRPr>
            </a:lvl2pPr>
            <a:lvl3pPr marL="685800" indent="0">
              <a:buNone/>
              <a:defRPr sz="1350">
                <a:solidFill>
                  <a:schemeClr val="tx1">
                    <a:tint val="75000"/>
                  </a:schemeClr>
                </a:solidFill>
              </a:defRPr>
            </a:lvl3pPr>
            <a:lvl4pPr marL="1028700" indent="0">
              <a:buNone/>
              <a:defRPr sz="1200">
                <a:solidFill>
                  <a:schemeClr val="tx1">
                    <a:tint val="75000"/>
                  </a:schemeClr>
                </a:solidFill>
              </a:defRPr>
            </a:lvl4pPr>
            <a:lvl5pPr marL="1371600" indent="0">
              <a:buNone/>
              <a:defRPr sz="1200">
                <a:solidFill>
                  <a:schemeClr val="tx1">
                    <a:tint val="75000"/>
                  </a:schemeClr>
                </a:solidFill>
              </a:defRPr>
            </a:lvl5pPr>
            <a:lvl6pPr marL="1714500" indent="0">
              <a:buNone/>
              <a:defRPr sz="1200">
                <a:solidFill>
                  <a:schemeClr val="tx1">
                    <a:tint val="75000"/>
                  </a:schemeClr>
                </a:solidFill>
              </a:defRPr>
            </a:lvl6pPr>
            <a:lvl7pPr marL="2057400" indent="0">
              <a:buNone/>
              <a:defRPr sz="1200">
                <a:solidFill>
                  <a:schemeClr val="tx1">
                    <a:tint val="75000"/>
                  </a:schemeClr>
                </a:solidFill>
              </a:defRPr>
            </a:lvl7pPr>
            <a:lvl8pPr marL="2400300" indent="0">
              <a:buNone/>
              <a:defRPr sz="1200">
                <a:solidFill>
                  <a:schemeClr val="tx1">
                    <a:tint val="75000"/>
                  </a:schemeClr>
                </a:solidFill>
              </a:defRPr>
            </a:lvl8pPr>
            <a:lvl9pPr marL="2743200" indent="0">
              <a:buNone/>
              <a:defRPr sz="1200">
                <a:solidFill>
                  <a:schemeClr val="tx1">
                    <a:tint val="75000"/>
                  </a:schemeClr>
                </a:solidFill>
              </a:defRPr>
            </a:lvl9pPr>
          </a:lstStyle>
          <a:p>
            <a:pPr lvl="0"/>
            <a:r>
              <a:rPr lang="ja-JP" altLang="en-US"/>
              <a:t>マスター テキストの書式設定</a:t>
            </a:r>
          </a:p>
        </p:txBody>
      </p:sp>
      <p:sp>
        <p:nvSpPr>
          <p:cNvPr id="1045" name="Date Placeholder 3"/>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46" name="Footer Placeholder 4"/>
          <p:cNvSpPr>
            <a:spLocks noGrp="1"/>
          </p:cNvSpPr>
          <p:nvPr>
            <p:ph type="ftr" sz="quarter" idx="11"/>
          </p:nvPr>
        </p:nvSpPr>
        <p:spPr/>
        <p:txBody>
          <a:bodyPr/>
          <a:lstStyle/>
          <a:p>
            <a:endParaRPr kumimoji="1" lang="ja-JP" altLang="en-US"/>
          </a:p>
        </p:txBody>
      </p:sp>
      <p:sp>
        <p:nvSpPr>
          <p:cNvPr id="1047" name="Slide Number Placeholder 5"/>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58988638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1049" name="Title 1"/>
          <p:cNvSpPr>
            <a:spLocks noGrp="1"/>
          </p:cNvSpPr>
          <p:nvPr>
            <p:ph type="title"/>
          </p:nvPr>
        </p:nvSpPr>
        <p:spPr/>
        <p:txBody>
          <a:bodyPr/>
          <a:lstStyle/>
          <a:p>
            <a:r>
              <a:rPr lang="ja-JP" altLang="en-US"/>
              <a:t>マスター タイトルの書式設定</a:t>
            </a:r>
            <a:endParaRPr lang="en-US" dirty="0"/>
          </a:p>
        </p:txBody>
      </p:sp>
      <p:sp>
        <p:nvSpPr>
          <p:cNvPr id="1050" name="Content Placeholder 2"/>
          <p:cNvSpPr>
            <a:spLocks noGrp="1"/>
          </p:cNvSpPr>
          <p:nvPr>
            <p:ph sz="half" idx="1"/>
          </p:nvPr>
        </p:nvSpPr>
        <p:spPr>
          <a:xfrm>
            <a:off x="471488"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1" name="Content Placeholder 3"/>
          <p:cNvSpPr>
            <a:spLocks noGrp="1"/>
          </p:cNvSpPr>
          <p:nvPr>
            <p:ph sz="half" idx="2"/>
          </p:nvPr>
        </p:nvSpPr>
        <p:spPr>
          <a:xfrm>
            <a:off x="3471863" y="2637014"/>
            <a:ext cx="2914650" cy="6285266"/>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2"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53" name="Footer Placeholder 5"/>
          <p:cNvSpPr>
            <a:spLocks noGrp="1"/>
          </p:cNvSpPr>
          <p:nvPr>
            <p:ph type="ftr" sz="quarter" idx="11"/>
          </p:nvPr>
        </p:nvSpPr>
        <p:spPr/>
        <p:txBody>
          <a:bodyPr/>
          <a:lstStyle/>
          <a:p>
            <a:endParaRPr kumimoji="1" lang="ja-JP" altLang="en-US"/>
          </a:p>
        </p:txBody>
      </p:sp>
      <p:sp>
        <p:nvSpPr>
          <p:cNvPr id="1054"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05767487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1056" name="Title 1"/>
          <p:cNvSpPr>
            <a:spLocks noGrp="1"/>
          </p:cNvSpPr>
          <p:nvPr>
            <p:ph type="title"/>
          </p:nvPr>
        </p:nvSpPr>
        <p:spPr>
          <a:xfrm>
            <a:off x="472381" y="527405"/>
            <a:ext cx="5915025" cy="1914702"/>
          </a:xfrm>
        </p:spPr>
        <p:txBody>
          <a:bodyPr/>
          <a:lstStyle/>
          <a:p>
            <a:r>
              <a:rPr lang="ja-JP" altLang="en-US"/>
              <a:t>マスター タイトルの書式設定</a:t>
            </a:r>
            <a:endParaRPr lang="en-US" dirty="0"/>
          </a:p>
        </p:txBody>
      </p:sp>
      <p:sp>
        <p:nvSpPr>
          <p:cNvPr id="1057" name="Text Placeholder 2"/>
          <p:cNvSpPr>
            <a:spLocks noGrp="1"/>
          </p:cNvSpPr>
          <p:nvPr>
            <p:ph type="body" idx="1"/>
          </p:nvPr>
        </p:nvSpPr>
        <p:spPr>
          <a:xfrm>
            <a:off x="472381" y="2428347"/>
            <a:ext cx="2901255"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58" name="Content Placeholder 3"/>
          <p:cNvSpPr>
            <a:spLocks noGrp="1"/>
          </p:cNvSpPr>
          <p:nvPr>
            <p:ph sz="half" idx="2"/>
          </p:nvPr>
        </p:nvSpPr>
        <p:spPr>
          <a:xfrm>
            <a:off x="472381" y="3618442"/>
            <a:ext cx="2901255"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59" name="Text Placeholder 4"/>
          <p:cNvSpPr>
            <a:spLocks noGrp="1"/>
          </p:cNvSpPr>
          <p:nvPr>
            <p:ph type="body" sz="quarter" idx="3"/>
          </p:nvPr>
        </p:nvSpPr>
        <p:spPr>
          <a:xfrm>
            <a:off x="3471863" y="2428347"/>
            <a:ext cx="2915543" cy="1190095"/>
          </a:xfrm>
        </p:spPr>
        <p:txBody>
          <a:bodyPr anchor="b"/>
          <a:lstStyle>
            <a:lvl1pPr marL="0" indent="0">
              <a:buNone/>
              <a:defRPr sz="1800" b="1"/>
            </a:lvl1pPr>
            <a:lvl2pPr marL="342900" indent="0">
              <a:buNone/>
              <a:defRPr sz="1500" b="1"/>
            </a:lvl2pPr>
            <a:lvl3pPr marL="685800" indent="0">
              <a:buNone/>
              <a:defRPr sz="1350" b="1"/>
            </a:lvl3pPr>
            <a:lvl4pPr marL="1028700" indent="0">
              <a:buNone/>
              <a:defRPr sz="1200" b="1"/>
            </a:lvl4pPr>
            <a:lvl5pPr marL="1371600" indent="0">
              <a:buNone/>
              <a:defRPr sz="1200" b="1"/>
            </a:lvl5pPr>
            <a:lvl6pPr marL="1714500" indent="0">
              <a:buNone/>
              <a:defRPr sz="1200" b="1"/>
            </a:lvl6pPr>
            <a:lvl7pPr marL="2057400" indent="0">
              <a:buNone/>
              <a:defRPr sz="1200" b="1"/>
            </a:lvl7pPr>
            <a:lvl8pPr marL="2400300" indent="0">
              <a:buNone/>
              <a:defRPr sz="1200" b="1"/>
            </a:lvl8pPr>
            <a:lvl9pPr marL="2743200" indent="0">
              <a:buNone/>
              <a:defRPr sz="1200" b="1"/>
            </a:lvl9pPr>
          </a:lstStyle>
          <a:p>
            <a:pPr lvl="0"/>
            <a:r>
              <a:rPr lang="ja-JP" altLang="en-US"/>
              <a:t>マスター テキストの書式設定</a:t>
            </a:r>
          </a:p>
        </p:txBody>
      </p:sp>
      <p:sp>
        <p:nvSpPr>
          <p:cNvPr id="1060" name="Content Placeholder 5"/>
          <p:cNvSpPr>
            <a:spLocks noGrp="1"/>
          </p:cNvSpPr>
          <p:nvPr>
            <p:ph sz="quarter" idx="4"/>
          </p:nvPr>
        </p:nvSpPr>
        <p:spPr>
          <a:xfrm>
            <a:off x="3471863" y="3618442"/>
            <a:ext cx="2915543" cy="5322183"/>
          </a:xfrm>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61" name="Date Placeholder 6"/>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62" name="Footer Placeholder 7"/>
          <p:cNvSpPr>
            <a:spLocks noGrp="1"/>
          </p:cNvSpPr>
          <p:nvPr>
            <p:ph type="ftr" sz="quarter" idx="11"/>
          </p:nvPr>
        </p:nvSpPr>
        <p:spPr/>
        <p:txBody>
          <a:bodyPr/>
          <a:lstStyle/>
          <a:p>
            <a:endParaRPr kumimoji="1" lang="ja-JP" altLang="en-US"/>
          </a:p>
        </p:txBody>
      </p:sp>
      <p:sp>
        <p:nvSpPr>
          <p:cNvPr id="1063" name="Slide Number Placeholder 8"/>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38045937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1065" name="Title 1"/>
          <p:cNvSpPr>
            <a:spLocks noGrp="1"/>
          </p:cNvSpPr>
          <p:nvPr>
            <p:ph type="title"/>
          </p:nvPr>
        </p:nvSpPr>
        <p:spPr/>
        <p:txBody>
          <a:bodyPr/>
          <a:lstStyle/>
          <a:p>
            <a:r>
              <a:rPr lang="ja-JP" altLang="en-US"/>
              <a:t>マスター タイトルの書式設定</a:t>
            </a:r>
            <a:endParaRPr lang="en-US" dirty="0"/>
          </a:p>
        </p:txBody>
      </p:sp>
      <p:sp>
        <p:nvSpPr>
          <p:cNvPr id="1066" name="Date Placeholder 2"/>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67" name="Footer Placeholder 3"/>
          <p:cNvSpPr>
            <a:spLocks noGrp="1"/>
          </p:cNvSpPr>
          <p:nvPr>
            <p:ph type="ftr" sz="quarter" idx="11"/>
          </p:nvPr>
        </p:nvSpPr>
        <p:spPr/>
        <p:txBody>
          <a:bodyPr/>
          <a:lstStyle/>
          <a:p>
            <a:endParaRPr kumimoji="1" lang="ja-JP" altLang="en-US"/>
          </a:p>
        </p:txBody>
      </p:sp>
      <p:sp>
        <p:nvSpPr>
          <p:cNvPr id="1068" name="Slide Number Placeholder 4"/>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6800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1070" name="Date Placeholder 1"/>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71" name="Footer Placeholder 2"/>
          <p:cNvSpPr>
            <a:spLocks noGrp="1"/>
          </p:cNvSpPr>
          <p:nvPr>
            <p:ph type="ftr" sz="quarter" idx="11"/>
          </p:nvPr>
        </p:nvSpPr>
        <p:spPr/>
        <p:txBody>
          <a:bodyPr/>
          <a:lstStyle/>
          <a:p>
            <a:endParaRPr kumimoji="1" lang="ja-JP" altLang="en-US"/>
          </a:p>
        </p:txBody>
      </p:sp>
      <p:sp>
        <p:nvSpPr>
          <p:cNvPr id="1072" name="Slide Number Placeholder 3"/>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226115790"/>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1074"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75" name="Content Placeholder 2"/>
          <p:cNvSpPr>
            <a:spLocks noGrp="1"/>
          </p:cNvSpPr>
          <p:nvPr>
            <p:ph idx="1"/>
          </p:nvPr>
        </p:nvSpPr>
        <p:spPr>
          <a:xfrm>
            <a:off x="2915543" y="1426283"/>
            <a:ext cx="3471863" cy="7039681"/>
          </a:xfrm>
        </p:spPr>
        <p:txBody>
          <a:bodyPr/>
          <a:lstStyle>
            <a:lvl1pPr>
              <a:defRPr sz="2400"/>
            </a:lvl1pPr>
            <a:lvl2pPr>
              <a:defRPr sz="2100"/>
            </a:lvl2pPr>
            <a:lvl3pPr>
              <a:defRPr sz="1800"/>
            </a:lvl3pPr>
            <a:lvl4pPr>
              <a:defRPr sz="1500"/>
            </a:lvl4pPr>
            <a:lvl5pPr>
              <a:defRPr sz="1500"/>
            </a:lvl5pPr>
            <a:lvl6pPr>
              <a:defRPr sz="1500"/>
            </a:lvl6pPr>
            <a:lvl7pPr>
              <a:defRPr sz="1500"/>
            </a:lvl7pPr>
            <a:lvl8pPr>
              <a:defRPr sz="1500"/>
            </a:lvl8pPr>
            <a:lvl9pPr>
              <a:defRPr sz="15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76"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77"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78" name="Footer Placeholder 5"/>
          <p:cNvSpPr>
            <a:spLocks noGrp="1"/>
          </p:cNvSpPr>
          <p:nvPr>
            <p:ph type="ftr" sz="quarter" idx="11"/>
          </p:nvPr>
        </p:nvSpPr>
        <p:spPr/>
        <p:txBody>
          <a:bodyPr/>
          <a:lstStyle/>
          <a:p>
            <a:endParaRPr kumimoji="1" lang="ja-JP" altLang="en-US"/>
          </a:p>
        </p:txBody>
      </p:sp>
      <p:sp>
        <p:nvSpPr>
          <p:cNvPr id="1079"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34328256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1081" name="Title 1"/>
          <p:cNvSpPr>
            <a:spLocks noGrp="1"/>
          </p:cNvSpPr>
          <p:nvPr>
            <p:ph type="title"/>
          </p:nvPr>
        </p:nvSpPr>
        <p:spPr>
          <a:xfrm>
            <a:off x="472381" y="660400"/>
            <a:ext cx="2211884" cy="2311400"/>
          </a:xfrm>
        </p:spPr>
        <p:txBody>
          <a:bodyPr anchor="b"/>
          <a:lstStyle>
            <a:lvl1pPr>
              <a:defRPr sz="2400"/>
            </a:lvl1pPr>
          </a:lstStyle>
          <a:p>
            <a:r>
              <a:rPr lang="ja-JP" altLang="en-US"/>
              <a:t>マスター タイトルの書式設定</a:t>
            </a:r>
            <a:endParaRPr lang="en-US" dirty="0"/>
          </a:p>
        </p:txBody>
      </p:sp>
      <p:sp>
        <p:nvSpPr>
          <p:cNvPr id="1082" name="Picture Placeholder 2"/>
          <p:cNvSpPr>
            <a:spLocks noGrp="1" noChangeAspect="1"/>
          </p:cNvSpPr>
          <p:nvPr>
            <p:ph type="pic" idx="1"/>
          </p:nvPr>
        </p:nvSpPr>
        <p:spPr>
          <a:xfrm>
            <a:off x="2915543" y="1426283"/>
            <a:ext cx="3471863" cy="7039681"/>
          </a:xfrm>
        </p:spPr>
        <p:txBody>
          <a:bodyPr anchor="t"/>
          <a:lstStyle>
            <a:lvl1pPr marL="0" indent="0">
              <a:buNone/>
              <a:defRPr sz="2400"/>
            </a:lvl1pPr>
            <a:lvl2pPr marL="342900" indent="0">
              <a:buNone/>
              <a:defRPr sz="2100"/>
            </a:lvl2pPr>
            <a:lvl3pPr marL="685800" indent="0">
              <a:buNone/>
              <a:defRPr sz="1800"/>
            </a:lvl3pPr>
            <a:lvl4pPr marL="1028700" indent="0">
              <a:buNone/>
              <a:defRPr sz="1500"/>
            </a:lvl4pPr>
            <a:lvl5pPr marL="1371600" indent="0">
              <a:buNone/>
              <a:defRPr sz="1500"/>
            </a:lvl5pPr>
            <a:lvl6pPr marL="1714500" indent="0">
              <a:buNone/>
              <a:defRPr sz="1500"/>
            </a:lvl6pPr>
            <a:lvl7pPr marL="2057400" indent="0">
              <a:buNone/>
              <a:defRPr sz="1500"/>
            </a:lvl7pPr>
            <a:lvl8pPr marL="2400300" indent="0">
              <a:buNone/>
              <a:defRPr sz="1500"/>
            </a:lvl8pPr>
            <a:lvl9pPr marL="2743200" indent="0">
              <a:buNone/>
              <a:defRPr sz="1500"/>
            </a:lvl9pPr>
          </a:lstStyle>
          <a:p>
            <a:r>
              <a:rPr lang="ja-JP" altLang="en-US"/>
              <a:t>図を追加</a:t>
            </a:r>
            <a:endParaRPr lang="en-US" dirty="0"/>
          </a:p>
        </p:txBody>
      </p:sp>
      <p:sp>
        <p:nvSpPr>
          <p:cNvPr id="1083" name="Text Placeholder 3"/>
          <p:cNvSpPr>
            <a:spLocks noGrp="1"/>
          </p:cNvSpPr>
          <p:nvPr>
            <p:ph type="body" sz="half" idx="2"/>
          </p:nvPr>
        </p:nvSpPr>
        <p:spPr>
          <a:xfrm>
            <a:off x="472381" y="2971800"/>
            <a:ext cx="2211884" cy="5505627"/>
          </a:xfrm>
        </p:spPr>
        <p:txBody>
          <a:bodyPr/>
          <a:lstStyle>
            <a:lvl1pPr marL="0" indent="0">
              <a:buNone/>
              <a:defRPr sz="1200"/>
            </a:lvl1pPr>
            <a:lvl2pPr marL="342900" indent="0">
              <a:buNone/>
              <a:defRPr sz="1050"/>
            </a:lvl2pPr>
            <a:lvl3pPr marL="685800" indent="0">
              <a:buNone/>
              <a:defRPr sz="900"/>
            </a:lvl3pPr>
            <a:lvl4pPr marL="1028700" indent="0">
              <a:buNone/>
              <a:defRPr sz="750"/>
            </a:lvl4pPr>
            <a:lvl5pPr marL="1371600" indent="0">
              <a:buNone/>
              <a:defRPr sz="750"/>
            </a:lvl5pPr>
            <a:lvl6pPr marL="1714500" indent="0">
              <a:buNone/>
              <a:defRPr sz="750"/>
            </a:lvl6pPr>
            <a:lvl7pPr marL="2057400" indent="0">
              <a:buNone/>
              <a:defRPr sz="750"/>
            </a:lvl7pPr>
            <a:lvl8pPr marL="2400300" indent="0">
              <a:buNone/>
              <a:defRPr sz="750"/>
            </a:lvl8pPr>
            <a:lvl9pPr marL="2743200" indent="0">
              <a:buNone/>
              <a:defRPr sz="750"/>
            </a:lvl9pPr>
          </a:lstStyle>
          <a:p>
            <a:pPr lvl="0"/>
            <a:r>
              <a:rPr lang="ja-JP" altLang="en-US"/>
              <a:t>マスター テキストの書式設定</a:t>
            </a:r>
          </a:p>
        </p:txBody>
      </p:sp>
      <p:sp>
        <p:nvSpPr>
          <p:cNvPr id="1084" name="Date Placeholder 4"/>
          <p:cNvSpPr>
            <a:spLocks noGrp="1"/>
          </p:cNvSpPr>
          <p:nvPr>
            <p:ph type="dt" sz="half" idx="10"/>
          </p:nvPr>
        </p:nvSpPr>
        <p:spPr/>
        <p:txBody>
          <a:bodyPr/>
          <a:lstStyle/>
          <a:p>
            <a:fld id="{4CADCD86-E825-4363-A214-7DECC058391E}" type="datetimeFigureOut">
              <a:rPr kumimoji="1" lang="ja-JP" altLang="en-US" smtClean="0"/>
              <a:t>2022/7/6</a:t>
            </a:fld>
            <a:endParaRPr kumimoji="1" lang="ja-JP" altLang="en-US"/>
          </a:p>
        </p:txBody>
      </p:sp>
      <p:sp>
        <p:nvSpPr>
          <p:cNvPr id="1085" name="Footer Placeholder 5"/>
          <p:cNvSpPr>
            <a:spLocks noGrp="1"/>
          </p:cNvSpPr>
          <p:nvPr>
            <p:ph type="ftr" sz="quarter" idx="11"/>
          </p:nvPr>
        </p:nvSpPr>
        <p:spPr/>
        <p:txBody>
          <a:bodyPr/>
          <a:lstStyle/>
          <a:p>
            <a:endParaRPr kumimoji="1" lang="ja-JP" altLang="en-US"/>
          </a:p>
        </p:txBody>
      </p:sp>
      <p:sp>
        <p:nvSpPr>
          <p:cNvPr id="1086" name="Slide Number Placeholder 6"/>
          <p:cNvSpPr>
            <a:spLocks noGrp="1"/>
          </p:cNvSpPr>
          <p:nvPr>
            <p:ph type="sldNum" sz="quarter" idx="12"/>
          </p:nvPr>
        </p:nvSpPr>
        <p:spPr/>
        <p:txBody>
          <a:body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203313921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25" name="Title Placeholder 1"/>
          <p:cNvSpPr>
            <a:spLocks noGrp="1"/>
          </p:cNvSpPr>
          <p:nvPr>
            <p:ph type="title"/>
          </p:nvPr>
        </p:nvSpPr>
        <p:spPr>
          <a:xfrm>
            <a:off x="471488" y="527405"/>
            <a:ext cx="5915025" cy="1914702"/>
          </a:xfrm>
          <a:prstGeom prst="rect">
            <a:avLst/>
          </a:prstGeom>
        </p:spPr>
        <p:txBody>
          <a:bodyPr vert="horz" lIns="91440" tIns="45720" rIns="91440" bIns="45720" rtlCol="0" anchor="ctr">
            <a:normAutofit/>
          </a:bodyPr>
          <a:lstStyle/>
          <a:p>
            <a:r>
              <a:rPr lang="ja-JP" altLang="en-US"/>
              <a:t>マスター タイトルの書式設定</a:t>
            </a:r>
            <a:endParaRPr lang="en-US" dirty="0"/>
          </a:p>
        </p:txBody>
      </p:sp>
      <p:sp>
        <p:nvSpPr>
          <p:cNvPr id="1026" name="Text Placeholder 2"/>
          <p:cNvSpPr>
            <a:spLocks noGrp="1"/>
          </p:cNvSpPr>
          <p:nvPr>
            <p:ph type="body" idx="1"/>
          </p:nvPr>
        </p:nvSpPr>
        <p:spPr>
          <a:xfrm>
            <a:off x="471488" y="2637014"/>
            <a:ext cx="5915025" cy="6285266"/>
          </a:xfrm>
          <a:prstGeom prst="rect">
            <a:avLst/>
          </a:prstGeom>
        </p:spPr>
        <p:txBody>
          <a:bodyPr vert="horz" lIns="91440" tIns="45720" rIns="91440" bIns="45720" rtlCol="0">
            <a:normAutofit/>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endParaRPr lang="en-US" dirty="0"/>
          </a:p>
        </p:txBody>
      </p:sp>
      <p:sp>
        <p:nvSpPr>
          <p:cNvPr id="1027" name="Date Placeholder 3"/>
          <p:cNvSpPr>
            <a:spLocks noGrp="1"/>
          </p:cNvSpPr>
          <p:nvPr>
            <p:ph type="dt" sz="half" idx="2"/>
          </p:nvPr>
        </p:nvSpPr>
        <p:spPr>
          <a:xfrm>
            <a:off x="471488" y="9181397"/>
            <a:ext cx="1543050" cy="527403"/>
          </a:xfrm>
          <a:prstGeom prst="rect">
            <a:avLst/>
          </a:prstGeom>
        </p:spPr>
        <p:txBody>
          <a:bodyPr vert="horz" lIns="91440" tIns="45720" rIns="91440" bIns="45720" rtlCol="0" anchor="ctr"/>
          <a:lstStyle>
            <a:lvl1pPr algn="l">
              <a:defRPr sz="900">
                <a:solidFill>
                  <a:schemeClr val="tx1">
                    <a:tint val="75000"/>
                  </a:schemeClr>
                </a:solidFill>
              </a:defRPr>
            </a:lvl1pPr>
          </a:lstStyle>
          <a:p>
            <a:fld id="{4CADCD86-E825-4363-A214-7DECC058391E}" type="datetimeFigureOut">
              <a:rPr kumimoji="1" lang="ja-JP" altLang="en-US" smtClean="0"/>
              <a:t>2022/7/6</a:t>
            </a:fld>
            <a:endParaRPr kumimoji="1" lang="ja-JP" altLang="en-US"/>
          </a:p>
        </p:txBody>
      </p:sp>
      <p:sp>
        <p:nvSpPr>
          <p:cNvPr id="1028" name="Footer Placeholder 4"/>
          <p:cNvSpPr>
            <a:spLocks noGrp="1"/>
          </p:cNvSpPr>
          <p:nvPr>
            <p:ph type="ftr" sz="quarter" idx="3"/>
          </p:nvPr>
        </p:nvSpPr>
        <p:spPr>
          <a:xfrm>
            <a:off x="2271713" y="9181397"/>
            <a:ext cx="2314575" cy="527403"/>
          </a:xfrm>
          <a:prstGeom prst="rect">
            <a:avLst/>
          </a:prstGeom>
        </p:spPr>
        <p:txBody>
          <a:bodyPr vert="horz" lIns="91440" tIns="45720" rIns="91440" bIns="45720" rtlCol="0" anchor="ctr"/>
          <a:lstStyle>
            <a:lvl1pPr algn="ctr">
              <a:defRPr sz="900">
                <a:solidFill>
                  <a:schemeClr val="tx1">
                    <a:tint val="75000"/>
                  </a:schemeClr>
                </a:solidFill>
              </a:defRPr>
            </a:lvl1pPr>
          </a:lstStyle>
          <a:p>
            <a:endParaRPr kumimoji="1" lang="ja-JP" altLang="en-US"/>
          </a:p>
        </p:txBody>
      </p:sp>
      <p:sp>
        <p:nvSpPr>
          <p:cNvPr id="1029" name="Slide Number Placeholder 5"/>
          <p:cNvSpPr>
            <a:spLocks noGrp="1"/>
          </p:cNvSpPr>
          <p:nvPr>
            <p:ph type="sldNum" sz="quarter" idx="4"/>
          </p:nvPr>
        </p:nvSpPr>
        <p:spPr>
          <a:xfrm>
            <a:off x="4843463" y="9181397"/>
            <a:ext cx="1543050" cy="527403"/>
          </a:xfrm>
          <a:prstGeom prst="rect">
            <a:avLst/>
          </a:prstGeom>
        </p:spPr>
        <p:txBody>
          <a:bodyPr vert="horz" lIns="91440" tIns="45720" rIns="91440" bIns="45720" rtlCol="0" anchor="ctr"/>
          <a:lstStyle>
            <a:lvl1pPr algn="r">
              <a:defRPr sz="900">
                <a:solidFill>
                  <a:schemeClr val="tx1">
                    <a:tint val="75000"/>
                  </a:schemeClr>
                </a:solidFill>
              </a:defRPr>
            </a:lvl1pPr>
          </a:lstStyle>
          <a:p>
            <a:fld id="{74C7E770-3824-48A2-BDD1-EB15CF36429D}" type="slidenum">
              <a:rPr kumimoji="1" lang="ja-JP" altLang="en-US" smtClean="0"/>
              <a:t>‹#›</a:t>
            </a:fld>
            <a:endParaRPr kumimoji="1" lang="ja-JP" altLang="en-US"/>
          </a:p>
        </p:txBody>
      </p:sp>
    </p:spTree>
    <p:extLst>
      <p:ext uri="{BB962C8B-B14F-4D97-AF65-F5344CB8AC3E}">
        <p14:creationId xmlns:p14="http://schemas.microsoft.com/office/powerpoint/2010/main" val="1651542336"/>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685800" rtl="0" eaLnBrk="1" latinLnBrk="0" hangingPunct="1">
        <a:lnSpc>
          <a:spcPct val="90000"/>
        </a:lnSpc>
        <a:spcBef>
          <a:spcPct val="0"/>
        </a:spcBef>
        <a:buNone/>
        <a:defRPr kumimoji="1" sz="3300" kern="1200">
          <a:solidFill>
            <a:schemeClr val="tx1"/>
          </a:solidFill>
          <a:latin typeface="+mj-lt"/>
          <a:ea typeface="+mj-ea"/>
          <a:cs typeface="+mj-cs"/>
        </a:defRPr>
      </a:lvl1pPr>
    </p:titleStyle>
    <p:bodyStyle>
      <a:lvl1pPr marL="171450" indent="-171450" algn="l" defTabSz="685800" rtl="0" eaLnBrk="1" latinLnBrk="0" hangingPunct="1">
        <a:lnSpc>
          <a:spcPct val="90000"/>
        </a:lnSpc>
        <a:spcBef>
          <a:spcPts val="750"/>
        </a:spcBef>
        <a:buFont typeface="Arial" panose="020B0604020202020204" pitchFamily="34" charset="0"/>
        <a:buChar char="•"/>
        <a:defRPr kumimoji="1" sz="2100" kern="1200">
          <a:solidFill>
            <a:schemeClr val="tx1"/>
          </a:solidFill>
          <a:latin typeface="+mn-lt"/>
          <a:ea typeface="+mn-ea"/>
          <a:cs typeface="+mn-cs"/>
        </a:defRPr>
      </a:lvl1pPr>
      <a:lvl2pPr marL="514350" indent="-171450" algn="l" defTabSz="685800" rtl="0" eaLnBrk="1" latinLnBrk="0" hangingPunct="1">
        <a:lnSpc>
          <a:spcPct val="90000"/>
        </a:lnSpc>
        <a:spcBef>
          <a:spcPts val="375"/>
        </a:spcBef>
        <a:buFont typeface="Arial" panose="020B0604020202020204" pitchFamily="34" charset="0"/>
        <a:buChar char="•"/>
        <a:defRPr kumimoji="1" sz="1800" kern="1200">
          <a:solidFill>
            <a:schemeClr val="tx1"/>
          </a:solidFill>
          <a:latin typeface="+mn-lt"/>
          <a:ea typeface="+mn-ea"/>
          <a:cs typeface="+mn-cs"/>
        </a:defRPr>
      </a:lvl2pPr>
      <a:lvl3pPr marL="857250" indent="-171450" algn="l" defTabSz="685800" rtl="0" eaLnBrk="1" latinLnBrk="0" hangingPunct="1">
        <a:lnSpc>
          <a:spcPct val="90000"/>
        </a:lnSpc>
        <a:spcBef>
          <a:spcPts val="375"/>
        </a:spcBef>
        <a:buFont typeface="Arial" panose="020B0604020202020204" pitchFamily="34" charset="0"/>
        <a:buChar char="•"/>
        <a:defRPr kumimoji="1" sz="1500" kern="1200">
          <a:solidFill>
            <a:schemeClr val="tx1"/>
          </a:solidFill>
          <a:latin typeface="+mn-lt"/>
          <a:ea typeface="+mn-ea"/>
          <a:cs typeface="+mn-cs"/>
        </a:defRPr>
      </a:lvl3pPr>
      <a:lvl4pPr marL="12001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4pPr>
      <a:lvl5pPr marL="15430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5pPr>
      <a:lvl6pPr marL="18859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6pPr>
      <a:lvl7pPr marL="22288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7pPr>
      <a:lvl8pPr marL="25717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8pPr>
      <a:lvl9pPr marL="2914650" indent="-171450" algn="l" defTabSz="685800" rtl="0" eaLnBrk="1" latinLnBrk="0" hangingPunct="1">
        <a:lnSpc>
          <a:spcPct val="90000"/>
        </a:lnSpc>
        <a:spcBef>
          <a:spcPts val="375"/>
        </a:spcBef>
        <a:buFont typeface="Arial" panose="020B0604020202020204" pitchFamily="34" charset="0"/>
        <a:buChar char="•"/>
        <a:defRPr kumimoji="1" sz="1350" kern="1200">
          <a:solidFill>
            <a:schemeClr val="tx1"/>
          </a:solidFill>
          <a:latin typeface="+mn-lt"/>
          <a:ea typeface="+mn-ea"/>
          <a:cs typeface="+mn-cs"/>
        </a:defRPr>
      </a:lvl9pPr>
    </p:bodyStyle>
    <p:otherStyle>
      <a:defPPr>
        <a:defRPr lang="en-US"/>
      </a:defPPr>
      <a:lvl1pPr marL="0" algn="l" defTabSz="685800" rtl="0" eaLnBrk="1" latinLnBrk="0" hangingPunct="1">
        <a:defRPr kumimoji="1" sz="1350" kern="1200">
          <a:solidFill>
            <a:schemeClr val="tx1"/>
          </a:solidFill>
          <a:latin typeface="+mn-lt"/>
          <a:ea typeface="+mn-ea"/>
          <a:cs typeface="+mn-cs"/>
        </a:defRPr>
      </a:lvl1pPr>
      <a:lvl2pPr marL="342900" algn="l" defTabSz="685800" rtl="0" eaLnBrk="1" latinLnBrk="0" hangingPunct="1">
        <a:defRPr kumimoji="1" sz="1350" kern="1200">
          <a:solidFill>
            <a:schemeClr val="tx1"/>
          </a:solidFill>
          <a:latin typeface="+mn-lt"/>
          <a:ea typeface="+mn-ea"/>
          <a:cs typeface="+mn-cs"/>
        </a:defRPr>
      </a:lvl2pPr>
      <a:lvl3pPr marL="685800" algn="l" defTabSz="685800" rtl="0" eaLnBrk="1" latinLnBrk="0" hangingPunct="1">
        <a:defRPr kumimoji="1" sz="1350" kern="1200">
          <a:solidFill>
            <a:schemeClr val="tx1"/>
          </a:solidFill>
          <a:latin typeface="+mn-lt"/>
          <a:ea typeface="+mn-ea"/>
          <a:cs typeface="+mn-cs"/>
        </a:defRPr>
      </a:lvl3pPr>
      <a:lvl4pPr marL="1028700" algn="l" defTabSz="685800" rtl="0" eaLnBrk="1" latinLnBrk="0" hangingPunct="1">
        <a:defRPr kumimoji="1" sz="1350" kern="1200">
          <a:solidFill>
            <a:schemeClr val="tx1"/>
          </a:solidFill>
          <a:latin typeface="+mn-lt"/>
          <a:ea typeface="+mn-ea"/>
          <a:cs typeface="+mn-cs"/>
        </a:defRPr>
      </a:lvl4pPr>
      <a:lvl5pPr marL="1371600" algn="l" defTabSz="685800" rtl="0" eaLnBrk="1" latinLnBrk="0" hangingPunct="1">
        <a:defRPr kumimoji="1" sz="1350" kern="1200">
          <a:solidFill>
            <a:schemeClr val="tx1"/>
          </a:solidFill>
          <a:latin typeface="+mn-lt"/>
          <a:ea typeface="+mn-ea"/>
          <a:cs typeface="+mn-cs"/>
        </a:defRPr>
      </a:lvl5pPr>
      <a:lvl6pPr marL="1714500" algn="l" defTabSz="685800" rtl="0" eaLnBrk="1" latinLnBrk="0" hangingPunct="1">
        <a:defRPr kumimoji="1" sz="1350" kern="1200">
          <a:solidFill>
            <a:schemeClr val="tx1"/>
          </a:solidFill>
          <a:latin typeface="+mn-lt"/>
          <a:ea typeface="+mn-ea"/>
          <a:cs typeface="+mn-cs"/>
        </a:defRPr>
      </a:lvl6pPr>
      <a:lvl7pPr marL="2057400" algn="l" defTabSz="685800" rtl="0" eaLnBrk="1" latinLnBrk="0" hangingPunct="1">
        <a:defRPr kumimoji="1" sz="1350" kern="1200">
          <a:solidFill>
            <a:schemeClr val="tx1"/>
          </a:solidFill>
          <a:latin typeface="+mn-lt"/>
          <a:ea typeface="+mn-ea"/>
          <a:cs typeface="+mn-cs"/>
        </a:defRPr>
      </a:lvl7pPr>
      <a:lvl8pPr marL="2400300" algn="l" defTabSz="685800" rtl="0" eaLnBrk="1" latinLnBrk="0" hangingPunct="1">
        <a:defRPr kumimoji="1" sz="1350" kern="1200">
          <a:solidFill>
            <a:schemeClr val="tx1"/>
          </a:solidFill>
          <a:latin typeface="+mn-lt"/>
          <a:ea typeface="+mn-ea"/>
          <a:cs typeface="+mn-cs"/>
        </a:defRPr>
      </a:lvl8pPr>
      <a:lvl9pPr marL="2743200" algn="l" defTabSz="685800" rtl="0" eaLnBrk="1" latinLnBrk="0" hangingPunct="1">
        <a:defRPr kumimoji="1" sz="135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1107" name="グループ化 35"/>
          <p:cNvGrpSpPr/>
          <p:nvPr/>
        </p:nvGrpSpPr>
        <p:grpSpPr>
          <a:xfrm>
            <a:off x="127039" y="809094"/>
            <a:ext cx="6608092" cy="1425503"/>
            <a:chOff x="124955" y="1254625"/>
            <a:chExt cx="6608092" cy="915366"/>
          </a:xfrm>
        </p:grpSpPr>
        <p:sp>
          <p:nvSpPr>
            <p:cNvPr id="1108"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09" name="角丸四角形 14"/>
            <p:cNvSpPr/>
            <p:nvPr/>
          </p:nvSpPr>
          <p:spPr>
            <a:xfrm>
              <a:off x="1107274" y="1308384"/>
              <a:ext cx="5564747" cy="372904"/>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10" name="テキスト ボックス 17"/>
            <p:cNvSpPr txBox="1"/>
            <p:nvPr/>
          </p:nvSpPr>
          <p:spPr>
            <a:xfrm>
              <a:off x="233416" y="1293614"/>
              <a:ext cx="765397"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開催</a:t>
              </a:r>
              <a:endParaRPr kumimoji="1" lang="en-US" altLang="ja-JP" sz="1600" b="1" dirty="0">
                <a:solidFill>
                  <a:schemeClr val="bg1"/>
                </a:solidFill>
                <a:latin typeface="メイリオ" panose="020B0604030504040204" pitchFamily="50" charset="-128"/>
                <a:ea typeface="メイリオ" panose="020B0604030504040204" pitchFamily="50" charset="-128"/>
              </a:endParaRPr>
            </a:p>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1600" b="1" dirty="0">
                  <a:solidFill>
                    <a:schemeClr val="bg1"/>
                  </a:solidFill>
                  <a:latin typeface="メイリオ" panose="020B0604030504040204" pitchFamily="50" charset="-128"/>
                  <a:ea typeface="メイリオ" panose="020B0604030504040204" pitchFamily="50" charset="-128"/>
                </a:rPr>
                <a:t>概要</a:t>
              </a:r>
              <a:endPar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p:txBody>
        </p:sp>
        <p:sp>
          <p:nvSpPr>
            <p:cNvPr id="1111" name="テキスト ボックス 20"/>
            <p:cNvSpPr txBox="1"/>
            <p:nvPr/>
          </p:nvSpPr>
          <p:spPr>
            <a:xfrm>
              <a:off x="1196521" y="1330032"/>
              <a:ext cx="5383490" cy="431982"/>
            </a:xfrm>
            <a:prstGeom prst="rect">
              <a:avLst/>
            </a:prstGeom>
            <a:noFill/>
            <a:ln>
              <a:noFill/>
            </a:ln>
          </p:spPr>
          <p:txBody>
            <a:bodyPr wrap="square" rtlCol="0">
              <a:noAutofit/>
            </a:bodyPr>
            <a:lstStyle/>
            <a:p>
              <a:pPr lvl="0">
                <a:defRPr/>
              </a:pPr>
              <a:r>
                <a:rPr kumimoji="1" lang="ja-JP" altLang="en-US" sz="1600" b="1" dirty="0">
                  <a:latin typeface="メイリオ" panose="020B0604030504040204" pitchFamily="50" charset="-128"/>
                  <a:ea typeface="メイリオ" panose="020B0604030504040204" pitchFamily="50" charset="-128"/>
                </a:rPr>
                <a:t>本項目では、チェックリストを記入する前に、イベントの情報をご登録ください。</a:t>
              </a:r>
              <a:endParaRPr kumimoji="1" lang="en-US" altLang="ja-JP" sz="1600" b="1" dirty="0">
                <a:latin typeface="メイリオ" panose="020B0604030504040204" pitchFamily="50" charset="-128"/>
                <a:ea typeface="メイリオ" panose="020B0604030504040204" pitchFamily="50" charset="-128"/>
              </a:endParaRPr>
            </a:p>
          </p:txBody>
        </p:sp>
      </p:grpSp>
      <p:grpSp>
        <p:nvGrpSpPr>
          <p:cNvPr id="1112" name="グループ化 5"/>
          <p:cNvGrpSpPr/>
          <p:nvPr/>
        </p:nvGrpSpPr>
        <p:grpSpPr>
          <a:xfrm>
            <a:off x="-206197" y="51078"/>
            <a:ext cx="7565642" cy="523220"/>
            <a:chOff x="-206197" y="51078"/>
            <a:chExt cx="7565642" cy="523220"/>
          </a:xfrm>
        </p:grpSpPr>
        <p:sp>
          <p:nvSpPr>
            <p:cNvPr id="1113"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defTabSz="457200" rtl="0" eaLnBrk="1" fontAlgn="auto" latinLnBrk="0" hangingPunct="1">
                <a:lnSpc>
                  <a:spcPct val="100000"/>
                </a:lnSpc>
                <a:spcBef>
                  <a:spcPts val="0"/>
                </a:spcBef>
                <a:spcAft>
                  <a:spcPts val="0"/>
                </a:spcAft>
                <a:buClrTx/>
                <a:buSzTx/>
                <a:buFontTx/>
                <a:buNone/>
                <a:tabLst/>
                <a:defRPr/>
              </a:pPr>
              <a:r>
                <a:rPr kumimoji="1" lang="ja-JP" altLang="en-US" sz="2800" b="1" dirty="0">
                  <a:latin typeface="メイリオ" panose="020B0604030504040204" pitchFamily="50" charset="-128"/>
                  <a:ea typeface="メイリオ" panose="020B0604030504040204" pitchFamily="50" charset="-128"/>
                </a:rPr>
                <a:t>　 イベント開催時の</a:t>
              </a: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114"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sp>
        <p:nvSpPr>
          <p:cNvPr id="1115" name="テキスト ボックス 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116" name="正方形/長方形 38"/>
          <p:cNvSpPr/>
          <p:nvPr/>
        </p:nvSpPr>
        <p:spPr>
          <a:xfrm>
            <a:off x="129073" y="2020797"/>
            <a:ext cx="6608092" cy="7125841"/>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nvGrpSpPr>
          <p:cNvPr id="1117" name="グループ化 40"/>
          <p:cNvGrpSpPr/>
          <p:nvPr/>
        </p:nvGrpSpPr>
        <p:grpSpPr>
          <a:xfrm>
            <a:off x="172600" y="2837968"/>
            <a:ext cx="6585555" cy="708385"/>
            <a:chOff x="205684" y="2036963"/>
            <a:chExt cx="6585555" cy="894490"/>
          </a:xfrm>
        </p:grpSpPr>
        <p:sp>
          <p:nvSpPr>
            <p:cNvPr id="1118" name="角丸四角形 48"/>
            <p:cNvSpPr/>
            <p:nvPr/>
          </p:nvSpPr>
          <p:spPr>
            <a:xfrm>
              <a:off x="205684" y="2047413"/>
              <a:ext cx="1355488" cy="884040"/>
            </a:xfrm>
            <a:prstGeom prst="roundRect">
              <a:avLst>
                <a:gd name="adj" fmla="val 14323"/>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開催日時</a:t>
              </a:r>
            </a:p>
          </p:txBody>
        </p:sp>
        <p:sp>
          <p:nvSpPr>
            <p:cNvPr id="1119" name="角丸四角形 49"/>
            <p:cNvSpPr/>
            <p:nvPr/>
          </p:nvSpPr>
          <p:spPr>
            <a:xfrm>
              <a:off x="1670303" y="2036963"/>
              <a:ext cx="4985518" cy="88105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sp>
          <p:nvSpPr>
            <p:cNvPr id="1121" name="テキスト ボックス 58"/>
            <p:cNvSpPr txBox="1"/>
            <p:nvPr/>
          </p:nvSpPr>
          <p:spPr>
            <a:xfrm>
              <a:off x="1842528" y="2309486"/>
              <a:ext cx="4948711" cy="375680"/>
            </a:xfrm>
            <a:prstGeom prst="rect">
              <a:avLst/>
            </a:prstGeom>
            <a:noFill/>
            <a:ln>
              <a:noFill/>
            </a:ln>
          </p:spPr>
          <p:txBody>
            <a:bodyPr wrap="square" rtlCol="0" anchor="ctr" anchorCtr="0">
              <a:spAutoFit/>
            </a:bodyPr>
            <a:lstStyle/>
            <a:p>
              <a:pPr>
                <a:lnSpc>
                  <a:spcPts val="1600"/>
                </a:lnSpc>
              </a:pPr>
              <a:r>
                <a:rPr kumimoji="1" lang="ja-JP" altLang="en-US" sz="1600" dirty="0">
                  <a:latin typeface="+mn-ea"/>
                </a:rPr>
                <a:t>令和</a:t>
              </a:r>
              <a:r>
                <a:rPr kumimoji="1" lang="ja-JP" altLang="en-US" sz="1600" dirty="0" smtClean="0">
                  <a:latin typeface="+mn-ea"/>
                </a:rPr>
                <a:t>４年７月１０日</a:t>
              </a:r>
              <a:r>
                <a:rPr kumimoji="1" lang="ja-JP" altLang="en-US" sz="1600" dirty="0">
                  <a:latin typeface="+mn-ea"/>
                </a:rPr>
                <a:t>（日）１０：３０～１１：００</a:t>
              </a:r>
              <a:endParaRPr kumimoji="1" lang="en-US" altLang="ja-JP" sz="1600" dirty="0">
                <a:latin typeface="+mn-ea"/>
              </a:endParaRPr>
            </a:p>
          </p:txBody>
        </p:sp>
      </p:grpSp>
      <p:grpSp>
        <p:nvGrpSpPr>
          <p:cNvPr id="1130" name="グループ化 109"/>
          <p:cNvGrpSpPr/>
          <p:nvPr/>
        </p:nvGrpSpPr>
        <p:grpSpPr>
          <a:xfrm>
            <a:off x="180208" y="2014737"/>
            <a:ext cx="6458043" cy="783833"/>
            <a:chOff x="185556" y="3407741"/>
            <a:chExt cx="6458043" cy="888088"/>
          </a:xfrm>
        </p:grpSpPr>
        <p:sp>
          <p:nvSpPr>
            <p:cNvPr id="1131" name="角丸四角形 113"/>
            <p:cNvSpPr/>
            <p:nvPr/>
          </p:nvSpPr>
          <p:spPr>
            <a:xfrm>
              <a:off x="185556" y="3407741"/>
              <a:ext cx="1355487" cy="881474"/>
            </a:xfrm>
            <a:prstGeom prst="roundRect">
              <a:avLst>
                <a:gd name="adj" fmla="val 99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出演者・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チーム等</a:t>
              </a:r>
            </a:p>
          </p:txBody>
        </p:sp>
        <p:sp>
          <p:nvSpPr>
            <p:cNvPr id="1132" name="角丸四角形 114"/>
            <p:cNvSpPr/>
            <p:nvPr/>
          </p:nvSpPr>
          <p:spPr>
            <a:xfrm>
              <a:off x="1658081" y="3410725"/>
              <a:ext cx="4985518" cy="885104"/>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dirty="0"/>
            </a:p>
          </p:txBody>
        </p:sp>
      </p:grpSp>
      <p:grpSp>
        <p:nvGrpSpPr>
          <p:cNvPr id="1136" name="グループ化 115"/>
          <p:cNvGrpSpPr/>
          <p:nvPr/>
        </p:nvGrpSpPr>
        <p:grpSpPr>
          <a:xfrm>
            <a:off x="166000" y="4511393"/>
            <a:ext cx="6458043" cy="472553"/>
            <a:chOff x="185556" y="3407740"/>
            <a:chExt cx="6458043" cy="579526"/>
          </a:xfrm>
        </p:grpSpPr>
        <p:sp>
          <p:nvSpPr>
            <p:cNvPr id="1137" name="角丸四角形 116"/>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p>
          </p:txBody>
        </p:sp>
        <p:sp>
          <p:nvSpPr>
            <p:cNvPr id="1138" name="角丸四角形 117"/>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p>
          </p:txBody>
        </p:sp>
      </p:grpSp>
      <p:grpSp>
        <p:nvGrpSpPr>
          <p:cNvPr id="1139" name="グループ化 118"/>
          <p:cNvGrpSpPr/>
          <p:nvPr/>
        </p:nvGrpSpPr>
        <p:grpSpPr>
          <a:xfrm>
            <a:off x="166000" y="5034887"/>
            <a:ext cx="6458043" cy="479643"/>
            <a:chOff x="185556" y="3410726"/>
            <a:chExt cx="6458043" cy="588221"/>
          </a:xfrm>
        </p:grpSpPr>
        <p:sp>
          <p:nvSpPr>
            <p:cNvPr id="1140" name="角丸四角形 119"/>
            <p:cNvSpPr/>
            <p:nvPr/>
          </p:nvSpPr>
          <p:spPr>
            <a:xfrm>
              <a:off x="185556" y="3419421"/>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所在地</a:t>
              </a:r>
            </a:p>
          </p:txBody>
        </p:sp>
        <p:sp>
          <p:nvSpPr>
            <p:cNvPr id="1141" name="角丸四角形 120"/>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同上</a:t>
              </a:r>
            </a:p>
          </p:txBody>
        </p:sp>
      </p:grpSp>
      <p:grpSp>
        <p:nvGrpSpPr>
          <p:cNvPr id="1142" name="グループ化 124"/>
          <p:cNvGrpSpPr/>
          <p:nvPr/>
        </p:nvGrpSpPr>
        <p:grpSpPr>
          <a:xfrm>
            <a:off x="166000" y="5549224"/>
            <a:ext cx="6440159" cy="479641"/>
            <a:chOff x="205683" y="9242148"/>
            <a:chExt cx="6440159" cy="559771"/>
          </a:xfrm>
        </p:grpSpPr>
        <p:grpSp>
          <p:nvGrpSpPr>
            <p:cNvPr id="1143" name="グループ化 125"/>
            <p:cNvGrpSpPr/>
            <p:nvPr/>
          </p:nvGrpSpPr>
          <p:grpSpPr>
            <a:xfrm>
              <a:off x="205683" y="9242148"/>
              <a:ext cx="6440159" cy="559771"/>
              <a:chOff x="185556" y="3399045"/>
              <a:chExt cx="6440159" cy="588221"/>
            </a:xfrm>
          </p:grpSpPr>
          <p:sp>
            <p:nvSpPr>
              <p:cNvPr id="1144" name="角丸四角形 12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主催者</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連絡先</a:t>
                </a:r>
              </a:p>
            </p:txBody>
          </p:sp>
          <p:sp>
            <p:nvSpPr>
              <p:cNvPr id="1145" name="角丸四角形 130"/>
              <p:cNvSpPr/>
              <p:nvPr/>
            </p:nvSpPr>
            <p:spPr>
              <a:xfrm>
                <a:off x="1658081" y="3399045"/>
                <a:ext cx="2218806"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endParaRPr kumimoji="1" lang="en-US" altLang="ja-JP" sz="1400" dirty="0">
                  <a:solidFill>
                    <a:schemeClr val="tx1"/>
                  </a:solidFill>
                </a:endParaRPr>
              </a:p>
              <a:p>
                <a:r>
                  <a:rPr kumimoji="1" lang="ja-JP" altLang="en-US" sz="1400" dirty="0">
                    <a:solidFill>
                      <a:schemeClr val="tx1"/>
                    </a:solidFill>
                  </a:rPr>
                  <a:t>　</a:t>
                </a:r>
                <a:r>
                  <a:rPr kumimoji="1" lang="en-US" altLang="ja-JP" sz="1600" dirty="0">
                    <a:solidFill>
                      <a:schemeClr val="tx1"/>
                    </a:solidFill>
                  </a:rPr>
                  <a:t>088-871-1600</a:t>
                </a:r>
                <a:endParaRPr kumimoji="1" lang="ja-JP" altLang="en-US" sz="1600" dirty="0">
                  <a:solidFill>
                    <a:schemeClr val="tx1"/>
                  </a:solidFill>
                </a:endParaRPr>
              </a:p>
            </p:txBody>
          </p:sp>
          <p:sp>
            <p:nvSpPr>
              <p:cNvPr id="1146" name="角丸四角形 87"/>
              <p:cNvSpPr/>
              <p:nvPr/>
            </p:nvSpPr>
            <p:spPr>
              <a:xfrm>
                <a:off x="3933911" y="3413354"/>
                <a:ext cx="2691804" cy="56223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ja-JP" altLang="en-US" sz="1350"/>
              </a:p>
            </p:txBody>
          </p:sp>
        </p:grpSp>
        <p:sp>
          <p:nvSpPr>
            <p:cNvPr id="1147" name="テキスト ボックス 127"/>
            <p:cNvSpPr txBox="1"/>
            <p:nvPr/>
          </p:nvSpPr>
          <p:spPr>
            <a:xfrm>
              <a:off x="1534563" y="9250425"/>
              <a:ext cx="1225428"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（電話番号）</a:t>
              </a:r>
              <a:endParaRPr kumimoji="1" lang="en-US" altLang="ja-JP" sz="1200" b="1" dirty="0">
                <a:latin typeface="メイリオ" panose="020B0604030504040204" pitchFamily="50" charset="-128"/>
                <a:ea typeface="メイリオ" panose="020B0604030504040204" pitchFamily="50" charset="-128"/>
              </a:endParaRPr>
            </a:p>
          </p:txBody>
        </p:sp>
        <p:sp>
          <p:nvSpPr>
            <p:cNvPr id="1148" name="テキスト ボックス 128"/>
            <p:cNvSpPr txBox="1"/>
            <p:nvPr/>
          </p:nvSpPr>
          <p:spPr>
            <a:xfrm>
              <a:off x="3892204" y="9251487"/>
              <a:ext cx="1561171"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（メールアドレス）</a:t>
              </a:r>
              <a:endParaRPr kumimoji="1" lang="en-US" altLang="ja-JP" sz="1200" b="1" dirty="0">
                <a:latin typeface="メイリオ" panose="020B0604030504040204" pitchFamily="50" charset="-128"/>
                <a:ea typeface="メイリオ" panose="020B0604030504040204" pitchFamily="50" charset="-128"/>
              </a:endParaRPr>
            </a:p>
          </p:txBody>
        </p:sp>
      </p:grpSp>
      <p:sp>
        <p:nvSpPr>
          <p:cNvPr id="1149" name="テキスト ボックス 136"/>
          <p:cNvSpPr txBox="1"/>
          <p:nvPr/>
        </p:nvSpPr>
        <p:spPr>
          <a:xfrm>
            <a:off x="6296381" y="9560204"/>
            <a:ext cx="538525" cy="338554"/>
          </a:xfrm>
          <a:prstGeom prst="rect">
            <a:avLst/>
          </a:prstGeom>
          <a:noFill/>
          <a:ln>
            <a:noFill/>
          </a:ln>
        </p:spPr>
        <p:txBody>
          <a:bodyPr wrap="square" rtlCol="0" anchor="ctr">
            <a:spAutoFit/>
          </a:bodyPr>
          <a:lstStyle/>
          <a:p>
            <a:pPr algn="ctr"/>
            <a:r>
              <a:rPr kumimoji="1" lang="en-US" altLang="ja-JP" sz="1600" b="1" dirty="0">
                <a:latin typeface="メイリオ" panose="020B0604030504040204" pitchFamily="50" charset="-128"/>
                <a:ea typeface="メイリオ" panose="020B0604030504040204" pitchFamily="50" charset="-128"/>
              </a:rPr>
              <a:t>1</a:t>
            </a:r>
          </a:p>
        </p:txBody>
      </p:sp>
      <p:sp>
        <p:nvSpPr>
          <p:cNvPr id="1150" name="正方形/長方形 3"/>
          <p:cNvSpPr/>
          <p:nvPr/>
        </p:nvSpPr>
        <p:spPr>
          <a:xfrm>
            <a:off x="0" y="9265316"/>
            <a:ext cx="6972301" cy="646331"/>
          </a:xfrm>
          <a:prstGeom prst="rect">
            <a:avLst/>
          </a:prstGeom>
        </p:spPr>
        <p:txBody>
          <a:bodyPr wrap="square">
            <a:spAutoFit/>
          </a:bodyPr>
          <a:lstStyle/>
          <a:p>
            <a:pPr marL="446088" indent="-446088"/>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）大声の定義を「観客等が、通常よりも大きな声量で、反復・継続的に声を発すること」とし、これを積極的に推奨する又は必要な対策を十分に施さないイベントは「大声あり」に該当することと整理する。</a:t>
            </a:r>
          </a:p>
        </p:txBody>
      </p:sp>
      <p:grpSp>
        <p:nvGrpSpPr>
          <p:cNvPr id="1152" name="グループ化 83"/>
          <p:cNvGrpSpPr/>
          <p:nvPr/>
        </p:nvGrpSpPr>
        <p:grpSpPr>
          <a:xfrm>
            <a:off x="200868" y="8398361"/>
            <a:ext cx="6450346" cy="679087"/>
            <a:chOff x="205084" y="9076588"/>
            <a:chExt cx="6450346" cy="580581"/>
          </a:xfrm>
        </p:grpSpPr>
        <p:sp>
          <p:nvSpPr>
            <p:cNvPr id="1153" name="角丸四角形 137"/>
            <p:cNvSpPr/>
            <p:nvPr/>
          </p:nvSpPr>
          <p:spPr>
            <a:xfrm>
              <a:off x="205084" y="9077929"/>
              <a:ext cx="1355487" cy="579240"/>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その他</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特記事項</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54" name="角丸四角形 138"/>
            <p:cNvSpPr/>
            <p:nvPr/>
          </p:nvSpPr>
          <p:spPr>
            <a:xfrm>
              <a:off x="1669912" y="9076588"/>
              <a:ext cx="4985518" cy="576256"/>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講師マスク着用の上、マイク使用</a:t>
              </a:r>
            </a:p>
          </p:txBody>
        </p:sp>
      </p:grpSp>
      <p:grpSp>
        <p:nvGrpSpPr>
          <p:cNvPr id="1157" name="グループ化 141"/>
          <p:cNvGrpSpPr/>
          <p:nvPr/>
        </p:nvGrpSpPr>
        <p:grpSpPr>
          <a:xfrm>
            <a:off x="172600" y="1558388"/>
            <a:ext cx="6458043" cy="409533"/>
            <a:chOff x="185556" y="3407740"/>
            <a:chExt cx="6458043" cy="579526"/>
          </a:xfrm>
        </p:grpSpPr>
        <p:sp>
          <p:nvSpPr>
            <p:cNvPr id="1158" name="角丸四角形 143"/>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イベント名</a:t>
              </a:r>
            </a:p>
          </p:txBody>
        </p:sp>
        <p:sp>
          <p:nvSpPr>
            <p:cNvPr id="1159" name="角丸四角形 144"/>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企画展関連行事　スライドレクチャー</a:t>
              </a:r>
            </a:p>
          </p:txBody>
        </p:sp>
      </p:grpSp>
      <p:grpSp>
        <p:nvGrpSpPr>
          <p:cNvPr id="1162" name="グループ化 147"/>
          <p:cNvGrpSpPr/>
          <p:nvPr/>
        </p:nvGrpSpPr>
        <p:grpSpPr>
          <a:xfrm>
            <a:off x="172600" y="3599321"/>
            <a:ext cx="6458043" cy="409533"/>
            <a:chOff x="185556" y="3407740"/>
            <a:chExt cx="6458043" cy="579526"/>
          </a:xfrm>
        </p:grpSpPr>
        <p:sp>
          <p:nvSpPr>
            <p:cNvPr id="1163" name="角丸四角形 148"/>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開催会場</a:t>
              </a:r>
            </a:p>
          </p:txBody>
        </p:sp>
        <p:sp>
          <p:nvSpPr>
            <p:cNvPr id="1164" name="角丸四角形 149"/>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高知城歴史博物館</a:t>
              </a:r>
              <a:r>
                <a:rPr kumimoji="1" lang="ja-JP" altLang="en-US" sz="1350" dirty="0"/>
                <a:t>高知城歴史博物館</a:t>
              </a:r>
            </a:p>
          </p:txBody>
        </p:sp>
      </p:grpSp>
      <p:grpSp>
        <p:nvGrpSpPr>
          <p:cNvPr id="1165" name="グループ化 150"/>
          <p:cNvGrpSpPr/>
          <p:nvPr/>
        </p:nvGrpSpPr>
        <p:grpSpPr>
          <a:xfrm>
            <a:off x="172600" y="4040571"/>
            <a:ext cx="6458043" cy="418152"/>
            <a:chOff x="185556" y="3407739"/>
            <a:chExt cx="6458043" cy="579527"/>
          </a:xfrm>
        </p:grpSpPr>
        <p:sp>
          <p:nvSpPr>
            <p:cNvPr id="1166" name="角丸四角形 151"/>
            <p:cNvSpPr/>
            <p:nvPr/>
          </p:nvSpPr>
          <p:spPr>
            <a:xfrm>
              <a:off x="185556" y="3407739"/>
              <a:ext cx="1355487" cy="579527"/>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会場所在地</a:t>
              </a:r>
            </a:p>
          </p:txBody>
        </p:sp>
        <p:sp>
          <p:nvSpPr>
            <p:cNvPr id="1167" name="角丸四角形 152"/>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350" dirty="0">
                  <a:solidFill>
                    <a:schemeClr val="tx1"/>
                  </a:solidFill>
                </a:rPr>
                <a:t>　高知市追手筋２－７－５</a:t>
              </a:r>
            </a:p>
          </p:txBody>
        </p:sp>
      </p:grpSp>
      <p:grpSp>
        <p:nvGrpSpPr>
          <p:cNvPr id="1168" name="グループ化 153"/>
          <p:cNvGrpSpPr/>
          <p:nvPr/>
        </p:nvGrpSpPr>
        <p:grpSpPr>
          <a:xfrm>
            <a:off x="168641" y="6069711"/>
            <a:ext cx="6716572" cy="1358263"/>
            <a:chOff x="205683" y="4670524"/>
            <a:chExt cx="6716572" cy="1358263"/>
          </a:xfrm>
        </p:grpSpPr>
        <p:sp>
          <p:nvSpPr>
            <p:cNvPr id="1169" name="角丸四角形 154"/>
            <p:cNvSpPr/>
            <p:nvPr/>
          </p:nvSpPr>
          <p:spPr>
            <a:xfrm>
              <a:off x="205683" y="4686473"/>
              <a:ext cx="1355487" cy="1342314"/>
            </a:xfrm>
            <a:prstGeom prst="roundRect">
              <a:avLst>
                <a:gd name="adj" fmla="val 836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0" tIns="34290" rIns="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収容率</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lgn="ctr"/>
              <a:r>
                <a:rPr kumimoji="1" lang="ja-JP" altLang="en-US" sz="1600" b="1" dirty="0">
                  <a:solidFill>
                    <a:schemeClr val="tx1"/>
                  </a:solidFill>
                  <a:latin typeface="メイリオ" panose="020B0604030504040204" pitchFamily="50" charset="-128"/>
                  <a:ea typeface="メイリオ" panose="020B0604030504040204" pitchFamily="50" charset="-128"/>
                </a:rPr>
                <a:t>（上限）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70" name="角丸四角形 155"/>
            <p:cNvSpPr/>
            <p:nvPr/>
          </p:nvSpPr>
          <p:spPr>
            <a:xfrm>
              <a:off x="1674261" y="4670524"/>
              <a:ext cx="4985518" cy="1339679"/>
            </a:xfrm>
            <a:prstGeom prst="roundRect">
              <a:avLst>
                <a:gd name="adj" fmla="val 7089"/>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kumimoji="1" lang="en-US" altLang="ja-JP" sz="1350" dirty="0"/>
            </a:p>
          </p:txBody>
        </p:sp>
        <p:sp>
          <p:nvSpPr>
            <p:cNvPr id="1171" name="テキスト ボックス 156"/>
            <p:cNvSpPr txBox="1"/>
            <p:nvPr/>
          </p:nvSpPr>
          <p:spPr>
            <a:xfrm>
              <a:off x="2224215" y="4753683"/>
              <a:ext cx="1546354" cy="502702"/>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100%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（大声なし）</a:t>
              </a:r>
              <a:endParaRPr kumimoji="1" lang="en-US" altLang="ja-JP" sz="1600" b="1" dirty="0">
                <a:latin typeface="メイリオ" panose="020B0604030504040204" pitchFamily="50" charset="-128"/>
                <a:ea typeface="メイリオ" panose="020B0604030504040204" pitchFamily="50" charset="-128"/>
              </a:endParaRPr>
            </a:p>
          </p:txBody>
        </p:sp>
        <p:sp>
          <p:nvSpPr>
            <p:cNvPr id="1172" name="テキスト ボックス 157"/>
            <p:cNvSpPr txBox="1"/>
            <p:nvPr/>
          </p:nvSpPr>
          <p:spPr>
            <a:xfrm>
              <a:off x="4400752" y="4744476"/>
              <a:ext cx="2188573"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人と人とが触れ合わない程度の間隔</a:t>
              </a:r>
            </a:p>
          </p:txBody>
        </p:sp>
        <p:sp>
          <p:nvSpPr>
            <p:cNvPr id="1173" name="正方形/長方形 158"/>
            <p:cNvSpPr/>
            <p:nvPr/>
          </p:nvSpPr>
          <p:spPr>
            <a:xfrm>
              <a:off x="3999492" y="4861621"/>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4" name="正方形/長方形 159"/>
            <p:cNvSpPr/>
            <p:nvPr/>
          </p:nvSpPr>
          <p:spPr>
            <a:xfrm>
              <a:off x="1859277" y="4825580"/>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1175" name="直線コネクタ 160"/>
            <p:cNvCxnSpPr>
              <a:cxnSpLocks/>
              <a:stCxn id="1170" idx="3"/>
              <a:endCxn id="1170" idx="1"/>
            </p:cNvCxnSpPr>
            <p:nvPr/>
          </p:nvCxnSpPr>
          <p:spPr>
            <a:xfrm flipH="1">
              <a:off x="1674261" y="5340364"/>
              <a:ext cx="4985518" cy="0"/>
            </a:xfrm>
            <a:prstGeom prst="line">
              <a:avLst/>
            </a:prstGeom>
            <a:ln w="5715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76" name="テキスト ボックス 161"/>
            <p:cNvSpPr txBox="1"/>
            <p:nvPr/>
          </p:nvSpPr>
          <p:spPr>
            <a:xfrm>
              <a:off x="2235346" y="5449986"/>
              <a:ext cx="1546354" cy="512961"/>
            </a:xfrm>
            <a:prstGeom prst="rect">
              <a:avLst/>
            </a:prstGeom>
            <a:noFill/>
            <a:ln>
              <a:noFill/>
            </a:ln>
          </p:spPr>
          <p:txBody>
            <a:bodyPr wrap="square" rtlCol="0">
              <a:spAutoFit/>
            </a:bodyPr>
            <a:lstStyle/>
            <a:p>
              <a:pPr algn="ctr">
                <a:lnSpc>
                  <a:spcPts val="1600"/>
                </a:lnSpc>
              </a:pPr>
              <a:r>
                <a:rPr kumimoji="1" lang="en-US" altLang="ja-JP" sz="1600" b="1" dirty="0">
                  <a:latin typeface="メイリオ" panose="020B0604030504040204" pitchFamily="50" charset="-128"/>
                  <a:ea typeface="メイリオ" panose="020B0604030504040204" pitchFamily="50" charset="-128"/>
                </a:rPr>
                <a:t>50%</a:t>
              </a:r>
            </a:p>
            <a:p>
              <a:pPr algn="ctr">
                <a:lnSpc>
                  <a:spcPts val="1600"/>
                </a:lnSpc>
              </a:pPr>
              <a:r>
                <a:rPr kumimoji="1" lang="ja-JP" altLang="en-US" sz="1600" b="1" dirty="0">
                  <a:latin typeface="メイリオ" panose="020B0604030504040204" pitchFamily="50" charset="-128"/>
                  <a:ea typeface="メイリオ" panose="020B0604030504040204" pitchFamily="50" charset="-128"/>
                </a:rPr>
                <a:t>（大声あり）</a:t>
              </a:r>
              <a:endParaRPr kumimoji="1" lang="en-US" altLang="ja-JP" sz="1600" b="1" dirty="0">
                <a:latin typeface="メイリオ" panose="020B0604030504040204" pitchFamily="50" charset="-128"/>
                <a:ea typeface="メイリオ" panose="020B0604030504040204" pitchFamily="50" charset="-128"/>
              </a:endParaRPr>
            </a:p>
          </p:txBody>
        </p:sp>
        <p:sp>
          <p:nvSpPr>
            <p:cNvPr id="1177" name="正方形/長方形 162"/>
            <p:cNvSpPr/>
            <p:nvPr/>
          </p:nvSpPr>
          <p:spPr>
            <a:xfrm>
              <a:off x="1859277" y="5549898"/>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78" name="テキスト ボックス 163"/>
            <p:cNvSpPr txBox="1"/>
            <p:nvPr/>
          </p:nvSpPr>
          <p:spPr>
            <a:xfrm>
              <a:off x="4125036" y="5426404"/>
              <a:ext cx="2797219" cy="502702"/>
            </a:xfrm>
            <a:prstGeom prst="rect">
              <a:avLst/>
            </a:prstGeom>
            <a:noFill/>
            <a:ln>
              <a:noFill/>
            </a:ln>
          </p:spPr>
          <p:txBody>
            <a:bodyPr wrap="square" rtlCol="0">
              <a:spAutoFit/>
            </a:bodyPr>
            <a:lstStyle/>
            <a:p>
              <a:pPr algn="ctr">
                <a:lnSpc>
                  <a:spcPts val="1600"/>
                </a:lnSpc>
              </a:pPr>
              <a:r>
                <a:rPr kumimoji="1" lang="ja-JP" altLang="en-US" sz="1400" b="1" dirty="0">
                  <a:latin typeface="メイリオ" panose="020B0604030504040204" pitchFamily="50" charset="-128"/>
                  <a:ea typeface="メイリオ" panose="020B0604030504040204" pitchFamily="50" charset="-128"/>
                </a:rPr>
                <a:t>十分な人と人との間隔</a:t>
              </a:r>
            </a:p>
            <a:p>
              <a:pPr algn="ctr">
                <a:lnSpc>
                  <a:spcPts val="1600"/>
                </a:lnSpc>
              </a:pPr>
              <a:r>
                <a:rPr kumimoji="1" lang="ja-JP" altLang="en-US" sz="1400" b="1" dirty="0">
                  <a:latin typeface="メイリオ" panose="020B0604030504040204" pitchFamily="50" charset="-128"/>
                  <a:ea typeface="メイリオ" panose="020B0604030504040204" pitchFamily="50" charset="-128"/>
                </a:rPr>
                <a:t>（できるだけ２ｍ、最低１ｍ）</a:t>
              </a:r>
            </a:p>
          </p:txBody>
        </p:sp>
        <p:sp>
          <p:nvSpPr>
            <p:cNvPr id="1179" name="正方形/長方形 164"/>
            <p:cNvSpPr/>
            <p:nvPr/>
          </p:nvSpPr>
          <p:spPr>
            <a:xfrm>
              <a:off x="4007850" y="5539189"/>
              <a:ext cx="288000" cy="25419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1180" name="テキスト ボックス 166"/>
          <p:cNvSpPr txBox="1"/>
          <p:nvPr/>
        </p:nvSpPr>
        <p:spPr>
          <a:xfrm>
            <a:off x="3260612" y="6789923"/>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sp>
        <p:nvSpPr>
          <p:cNvPr id="1181" name="テキスト ボックス 165"/>
          <p:cNvSpPr txBox="1"/>
          <p:nvPr/>
        </p:nvSpPr>
        <p:spPr>
          <a:xfrm>
            <a:off x="3254736" y="6101300"/>
            <a:ext cx="727290" cy="297517"/>
          </a:xfrm>
          <a:prstGeom prst="rect">
            <a:avLst/>
          </a:prstGeom>
          <a:noFill/>
          <a:ln>
            <a:noFill/>
          </a:ln>
        </p:spPr>
        <p:txBody>
          <a:bodyPr wrap="square" rtlCol="0">
            <a:spAutoFit/>
          </a:bodyPr>
          <a:lstStyle/>
          <a:p>
            <a:pPr algn="ctr">
              <a:lnSpc>
                <a:spcPts val="1600"/>
              </a:lnSpc>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a:t>
            </a:r>
            <a:endParaRPr kumimoji="1" lang="en-US" altLang="ja-JP" sz="1200" b="1" dirty="0">
              <a:latin typeface="メイリオ" panose="020B0604030504040204" pitchFamily="50" charset="-128"/>
              <a:ea typeface="メイリオ" panose="020B0604030504040204" pitchFamily="50" charset="-128"/>
            </a:endParaRPr>
          </a:p>
        </p:txBody>
      </p:sp>
      <p:cxnSp>
        <p:nvCxnSpPr>
          <p:cNvPr id="1182" name="直線コネクタ 171"/>
          <p:cNvCxnSpPr/>
          <p:nvPr/>
        </p:nvCxnSpPr>
        <p:spPr>
          <a:xfrm>
            <a:off x="3872889" y="6077550"/>
            <a:ext cx="1127" cy="1330692"/>
          </a:xfrm>
          <a:prstGeom prst="line">
            <a:avLst/>
          </a:prstGeom>
          <a:ln w="76200">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sp>
        <p:nvSpPr>
          <p:cNvPr id="1183" name="テキスト ボックス 172"/>
          <p:cNvSpPr txBox="1"/>
          <p:nvPr/>
        </p:nvSpPr>
        <p:spPr>
          <a:xfrm>
            <a:off x="5080656" y="7382477"/>
            <a:ext cx="666072" cy="297517"/>
          </a:xfrm>
          <a:prstGeom prst="rect">
            <a:avLst/>
          </a:prstGeom>
          <a:noFill/>
          <a:ln>
            <a:noFill/>
          </a:ln>
        </p:spPr>
        <p:txBody>
          <a:bodyPr wrap="square" rtlCol="0">
            <a:spAutoFit/>
          </a:bodyPr>
          <a:lstStyle/>
          <a:p>
            <a:pPr>
              <a:lnSpc>
                <a:spcPts val="1600"/>
              </a:lnSpc>
            </a:pPr>
            <a:r>
              <a:rPr kumimoji="1" lang="ja-JP" altLang="en-US" sz="1200" b="1" dirty="0" err="1">
                <a:latin typeface="メイリオ" panose="020B0604030504040204" pitchFamily="50" charset="-128"/>
                <a:ea typeface="メイリオ" panose="020B0604030504040204" pitchFamily="50" charset="-128"/>
              </a:rPr>
              <a:t>ー</a:t>
            </a:r>
            <a:endParaRPr kumimoji="1" lang="en-US" altLang="ja-JP" sz="1200" b="1" dirty="0">
              <a:latin typeface="メイリオ" panose="020B0604030504040204" pitchFamily="50" charset="-128"/>
              <a:ea typeface="メイリオ" panose="020B0604030504040204" pitchFamily="50" charset="-128"/>
            </a:endParaRPr>
          </a:p>
        </p:txBody>
      </p:sp>
      <p:grpSp>
        <p:nvGrpSpPr>
          <p:cNvPr id="1184" name="グループ化 11"/>
          <p:cNvGrpSpPr/>
          <p:nvPr/>
        </p:nvGrpSpPr>
        <p:grpSpPr>
          <a:xfrm>
            <a:off x="180208" y="7490104"/>
            <a:ext cx="6458043" cy="440256"/>
            <a:chOff x="180208" y="7267678"/>
            <a:chExt cx="6458043" cy="440256"/>
          </a:xfrm>
        </p:grpSpPr>
        <p:grpSp>
          <p:nvGrpSpPr>
            <p:cNvPr id="1185" name="グループ化 168"/>
            <p:cNvGrpSpPr/>
            <p:nvPr/>
          </p:nvGrpSpPr>
          <p:grpSpPr>
            <a:xfrm>
              <a:off x="180208" y="7267678"/>
              <a:ext cx="6458043" cy="440256"/>
              <a:chOff x="185556" y="3407740"/>
              <a:chExt cx="6458043" cy="596262"/>
            </a:xfrm>
          </p:grpSpPr>
          <p:sp>
            <p:nvSpPr>
              <p:cNvPr id="1186" name="角丸四角形 169"/>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収容人数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87" name="角丸四角形 170"/>
              <p:cNvSpPr/>
              <p:nvPr/>
            </p:nvSpPr>
            <p:spPr>
              <a:xfrm>
                <a:off x="1658081" y="3427462"/>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40</a:t>
                </a:r>
                <a:endParaRPr kumimoji="1" lang="ja-JP" altLang="en-US" sz="1600" dirty="0">
                  <a:solidFill>
                    <a:schemeClr val="tx1"/>
                  </a:solidFill>
                </a:endParaRPr>
              </a:p>
            </p:txBody>
          </p:sp>
        </p:grpSp>
        <p:sp>
          <p:nvSpPr>
            <p:cNvPr id="1188" name="テキスト ボックス 173"/>
            <p:cNvSpPr txBox="1"/>
            <p:nvPr/>
          </p:nvSpPr>
          <p:spPr>
            <a:xfrm>
              <a:off x="2971481" y="7346775"/>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grpSp>
        <p:nvGrpSpPr>
          <p:cNvPr id="1189" name="グループ化 10"/>
          <p:cNvGrpSpPr/>
          <p:nvPr/>
        </p:nvGrpSpPr>
        <p:grpSpPr>
          <a:xfrm>
            <a:off x="193171" y="7949553"/>
            <a:ext cx="6458043" cy="421416"/>
            <a:chOff x="193171" y="7714774"/>
            <a:chExt cx="6458043" cy="421416"/>
          </a:xfrm>
        </p:grpSpPr>
        <p:grpSp>
          <p:nvGrpSpPr>
            <p:cNvPr id="1190" name="グループ化 121"/>
            <p:cNvGrpSpPr/>
            <p:nvPr/>
          </p:nvGrpSpPr>
          <p:grpSpPr>
            <a:xfrm>
              <a:off x="193171" y="7714774"/>
              <a:ext cx="6458043" cy="421416"/>
              <a:chOff x="185556" y="3407740"/>
              <a:chExt cx="6458043" cy="579526"/>
            </a:xfrm>
          </p:grpSpPr>
          <p:sp>
            <p:nvSpPr>
              <p:cNvPr id="1191" name="角丸四角形 122"/>
              <p:cNvSpPr/>
              <p:nvPr/>
            </p:nvSpPr>
            <p:spPr>
              <a:xfrm>
                <a:off x="185556" y="3407740"/>
                <a:ext cx="1355487" cy="579526"/>
              </a:xfrm>
              <a:prstGeom prst="roundRect">
                <a:avLst>
                  <a:gd name="adj" fmla="val 17786"/>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kumimoji="1" lang="ja-JP" altLang="en-US" sz="1600" b="1" dirty="0">
                    <a:solidFill>
                      <a:schemeClr val="tx1"/>
                    </a:solidFill>
                    <a:latin typeface="メイリオ" panose="020B0604030504040204" pitchFamily="50" charset="-128"/>
                    <a:ea typeface="メイリオ" panose="020B0604030504040204" pitchFamily="50" charset="-128"/>
                  </a:rPr>
                  <a:t>参加人数</a:t>
                </a:r>
                <a:endParaRPr kumimoji="1" lang="en-US" altLang="ja-JP" sz="1600" b="1" dirty="0">
                  <a:solidFill>
                    <a:schemeClr val="tx1"/>
                  </a:solidFill>
                  <a:latin typeface="メイリオ" panose="020B0604030504040204" pitchFamily="50" charset="-128"/>
                  <a:ea typeface="メイリオ" panose="020B0604030504040204" pitchFamily="50" charset="-128"/>
                </a:endParaRPr>
              </a:p>
            </p:txBody>
          </p:sp>
          <p:sp>
            <p:nvSpPr>
              <p:cNvPr id="1192" name="角丸四角形 123"/>
              <p:cNvSpPr/>
              <p:nvPr/>
            </p:nvSpPr>
            <p:spPr>
              <a:xfrm>
                <a:off x="1658081" y="3410726"/>
                <a:ext cx="4985518" cy="576540"/>
              </a:xfrm>
              <a:prstGeom prst="roundRect">
                <a:avLst>
                  <a:gd name="adj" fmla="val 18601"/>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r>
                  <a:rPr kumimoji="1" lang="ja-JP" altLang="en-US" sz="1600" dirty="0">
                    <a:solidFill>
                      <a:schemeClr val="tx1"/>
                    </a:solidFill>
                  </a:rPr>
                  <a:t>　　　　</a:t>
                </a:r>
                <a:r>
                  <a:rPr kumimoji="1" lang="en-US" altLang="ja-JP" sz="1600" dirty="0">
                    <a:solidFill>
                      <a:schemeClr val="tx1"/>
                    </a:solidFill>
                  </a:rPr>
                  <a:t>30</a:t>
                </a:r>
                <a:r>
                  <a:rPr kumimoji="1" lang="ja-JP" altLang="en-US" sz="1600" dirty="0">
                    <a:solidFill>
                      <a:schemeClr val="tx1"/>
                    </a:solidFill>
                  </a:rPr>
                  <a:t>　　　　（先着順、要観覧券）</a:t>
                </a:r>
              </a:p>
            </p:txBody>
          </p:sp>
        </p:grpSp>
        <p:sp>
          <p:nvSpPr>
            <p:cNvPr id="1193" name="テキスト ボックス 174"/>
            <p:cNvSpPr txBox="1"/>
            <p:nvPr/>
          </p:nvSpPr>
          <p:spPr>
            <a:xfrm>
              <a:off x="2960350" y="7777170"/>
              <a:ext cx="1347494" cy="296624"/>
            </a:xfrm>
            <a:prstGeom prst="rect">
              <a:avLst/>
            </a:prstGeom>
            <a:noFill/>
            <a:ln>
              <a:noFill/>
            </a:ln>
          </p:spPr>
          <p:txBody>
            <a:bodyPr wrap="square" rtlCol="0">
              <a:spAutoFit/>
            </a:bodyPr>
            <a:lstStyle/>
            <a:p>
              <a:pPr>
                <a:lnSpc>
                  <a:spcPts val="1600"/>
                </a:lnSpc>
              </a:pPr>
              <a:r>
                <a:rPr kumimoji="1" lang="ja-JP" altLang="en-US" sz="1200" b="1" dirty="0">
                  <a:latin typeface="メイリオ" panose="020B0604030504040204" pitchFamily="50" charset="-128"/>
                  <a:ea typeface="メイリオ" panose="020B0604030504040204" pitchFamily="50" charset="-128"/>
                </a:rPr>
                <a:t>人</a:t>
              </a:r>
              <a:endParaRPr kumimoji="1" lang="en-US" altLang="ja-JP" sz="1200" b="1" dirty="0">
                <a:latin typeface="メイリオ" panose="020B0604030504040204" pitchFamily="50" charset="-128"/>
                <a:ea typeface="メイリオ" panose="020B0604030504040204" pitchFamily="50" charset="-128"/>
              </a:endParaRPr>
            </a:p>
          </p:txBody>
        </p:sp>
      </p:grpSp>
      <p:sp>
        <p:nvSpPr>
          <p:cNvPr id="3" name="正方形/長方形 2">
            <a:extLst>
              <a:ext uri="{FF2B5EF4-FFF2-40B4-BE49-F238E27FC236}">
                <a16:creationId xmlns:a16="http://schemas.microsoft.com/office/drawing/2014/main" id="{883740E9-C608-40AD-92DC-EA16E0D46CF6}"/>
              </a:ext>
            </a:extLst>
          </p:cNvPr>
          <p:cNvSpPr/>
          <p:nvPr/>
        </p:nvSpPr>
        <p:spPr>
          <a:xfrm>
            <a:off x="1834078" y="6211905"/>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2" name="テキスト ボックス 1"/>
          <p:cNvSpPr txBox="1"/>
          <p:nvPr/>
        </p:nvSpPr>
        <p:spPr>
          <a:xfrm>
            <a:off x="1834077" y="2226460"/>
            <a:ext cx="4536000" cy="338554"/>
          </a:xfrm>
          <a:prstGeom prst="rect">
            <a:avLst/>
          </a:prstGeom>
          <a:noFill/>
        </p:spPr>
        <p:txBody>
          <a:bodyPr wrap="square" rtlCol="0">
            <a:spAutoFit/>
          </a:bodyPr>
          <a:lstStyle/>
          <a:p>
            <a:r>
              <a:rPr kumimoji="1" lang="ja-JP" altLang="en-US" sz="1600" dirty="0"/>
              <a:t>講師　当館学芸員</a:t>
            </a:r>
            <a:endParaRPr kumimoji="1" lang="en-US" altLang="ja-JP" sz="1600" dirty="0"/>
          </a:p>
        </p:txBody>
      </p:sp>
      <p:sp>
        <p:nvSpPr>
          <p:cNvPr id="4" name="テキスト ボックス 3">
            <a:extLst>
              <a:ext uri="{FF2B5EF4-FFF2-40B4-BE49-F238E27FC236}">
                <a16:creationId xmlns:a16="http://schemas.microsoft.com/office/drawing/2014/main" id="{1C3A5087-7766-451B-A581-EBCE9CF3020A}"/>
              </a:ext>
            </a:extLst>
          </p:cNvPr>
          <p:cNvSpPr txBox="1"/>
          <p:nvPr/>
        </p:nvSpPr>
        <p:spPr>
          <a:xfrm>
            <a:off x="8289758" y="5495459"/>
            <a:ext cx="184731" cy="369332"/>
          </a:xfrm>
          <a:prstGeom prst="rect">
            <a:avLst/>
          </a:prstGeom>
          <a:noFill/>
        </p:spPr>
        <p:txBody>
          <a:bodyPr wrap="none" rtlCol="0">
            <a:spAutoFit/>
          </a:bodyPr>
          <a:lstStyle/>
          <a:p>
            <a:endParaRPr kumimoji="1" lang="ja-JP" altLang="en-US" b="1" dirty="0"/>
          </a:p>
        </p:txBody>
      </p:sp>
      <p:sp>
        <p:nvSpPr>
          <p:cNvPr id="79" name="テキスト ボックス 78">
            <a:extLst>
              <a:ext uri="{FF2B5EF4-FFF2-40B4-BE49-F238E27FC236}">
                <a16:creationId xmlns:a16="http://schemas.microsoft.com/office/drawing/2014/main" id="{489D8C2E-ACE6-4C7F-942A-A9EC9B4D8860}"/>
              </a:ext>
            </a:extLst>
          </p:cNvPr>
          <p:cNvSpPr txBox="1"/>
          <p:nvPr/>
        </p:nvSpPr>
        <p:spPr>
          <a:xfrm>
            <a:off x="3907754" y="6215899"/>
            <a:ext cx="1140710" cy="369332"/>
          </a:xfrm>
          <a:prstGeom prst="rect">
            <a:avLst/>
          </a:prstGeom>
          <a:noFill/>
        </p:spPr>
        <p:txBody>
          <a:bodyPr wrap="square">
            <a:spAutoFit/>
          </a:bodyPr>
          <a:lstStyle/>
          <a:p>
            <a:r>
              <a:rPr kumimoji="1" lang="ja-JP" altLang="en-US" b="1" dirty="0"/>
              <a:t>レ</a:t>
            </a:r>
          </a:p>
        </p:txBody>
      </p:sp>
    </p:spTree>
    <p:extLst>
      <p:ext uri="{BB962C8B-B14F-4D97-AF65-F5344CB8AC3E}">
        <p14:creationId xmlns:p14="http://schemas.microsoft.com/office/powerpoint/2010/main" val="2898198632"/>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5" name="正方形/長方形 81"/>
          <p:cNvSpPr/>
          <p:nvPr/>
        </p:nvSpPr>
        <p:spPr>
          <a:xfrm>
            <a:off x="124955" y="2391881"/>
            <a:ext cx="6608092" cy="7483018"/>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196" name="グループ化 35"/>
          <p:cNvGrpSpPr/>
          <p:nvPr/>
        </p:nvGrpSpPr>
        <p:grpSpPr>
          <a:xfrm>
            <a:off x="127039" y="809094"/>
            <a:ext cx="6608092" cy="1425503"/>
            <a:chOff x="124955" y="1254625"/>
            <a:chExt cx="6608092" cy="915366"/>
          </a:xfrm>
        </p:grpSpPr>
        <p:sp>
          <p:nvSpPr>
            <p:cNvPr id="119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19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00" name="テキスト ボックス 20"/>
            <p:cNvSpPr txBox="1"/>
            <p:nvPr/>
          </p:nvSpPr>
          <p:spPr>
            <a:xfrm>
              <a:off x="1439939" y="1409381"/>
              <a:ext cx="521790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01" name="グループ化 5"/>
          <p:cNvGrpSpPr/>
          <p:nvPr/>
        </p:nvGrpSpPr>
        <p:grpSpPr>
          <a:xfrm>
            <a:off x="-206197" y="51078"/>
            <a:ext cx="7565642" cy="523220"/>
            <a:chOff x="-206197" y="51078"/>
            <a:chExt cx="7565642" cy="523220"/>
          </a:xfrm>
        </p:grpSpPr>
        <p:sp>
          <p:nvSpPr>
            <p:cNvPr id="120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0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04" name="グループ化 9"/>
          <p:cNvGrpSpPr/>
          <p:nvPr/>
        </p:nvGrpSpPr>
        <p:grpSpPr>
          <a:xfrm>
            <a:off x="290460" y="2484548"/>
            <a:ext cx="6387284" cy="2657587"/>
            <a:chOff x="290460" y="2339405"/>
            <a:chExt cx="6387284" cy="2657587"/>
          </a:xfrm>
        </p:grpSpPr>
        <p:sp>
          <p:nvSpPr>
            <p:cNvPr id="1205" name="角丸四角形 42"/>
            <p:cNvSpPr/>
            <p:nvPr/>
          </p:nvSpPr>
          <p:spPr>
            <a:xfrm>
              <a:off x="1732166" y="2360157"/>
              <a:ext cx="4945578" cy="2628829"/>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6" name="角丸四角形 41"/>
            <p:cNvSpPr/>
            <p:nvPr/>
          </p:nvSpPr>
          <p:spPr>
            <a:xfrm>
              <a:off x="290460" y="2339405"/>
              <a:ext cx="1300216" cy="2657587"/>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①飛沫の抑制（マスク着用や大声を出さないこと）の徹底</a:t>
              </a:r>
            </a:p>
          </p:txBody>
        </p:sp>
        <p:sp>
          <p:nvSpPr>
            <p:cNvPr id="1207" name="正方形/長方形 46"/>
            <p:cNvSpPr/>
            <p:nvPr/>
          </p:nvSpPr>
          <p:spPr>
            <a:xfrm>
              <a:off x="1901028" y="34275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08" name="テキスト ボックス 47"/>
            <p:cNvSpPr txBox="1"/>
            <p:nvPr/>
          </p:nvSpPr>
          <p:spPr>
            <a:xfrm>
              <a:off x="2290703" y="2386263"/>
              <a:ext cx="4281536" cy="1938992"/>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大声なしの場合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飛沫が発生するおそれのある行為を抑制するため、適切なマスク（品質の確かな、できれば不織布）の正しい着用や大声（</a:t>
              </a: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）を出さないことを周知・徹底し、そうした行為をする者がいた場合には、個別に注意、退場処分等の措置を講じる。</a:t>
              </a:r>
              <a:endParaRPr kumimoji="1" lang="en-US" altLang="ja-JP" sz="1600" b="1" dirty="0">
                <a:latin typeface="メイリオ" panose="020B0604030504040204" pitchFamily="50" charset="-128"/>
                <a:ea typeface="メイリオ" panose="020B0604030504040204" pitchFamily="50" charset="-128"/>
              </a:endParaRPr>
            </a:p>
            <a:p>
              <a:pPr marL="452438" lvl="0" indent="-452438">
                <a:lnSpc>
                  <a:spcPts val="1600"/>
                </a:lnSpc>
                <a:defRPr/>
              </a:pPr>
              <a:r>
                <a:rPr kumimoji="1" lang="ja-JP" altLang="en-US" sz="1200" b="1" dirty="0">
                  <a:latin typeface="メイリオ" panose="020B0604030504040204" pitchFamily="50" charset="-128"/>
                  <a:ea typeface="メイリオ" panose="020B0604030504040204" pitchFamily="50" charset="-128"/>
                </a:rPr>
                <a:t>（</a:t>
              </a:r>
              <a:r>
                <a:rPr kumimoji="1" lang="en-US" altLang="ja-JP" sz="1200" b="1" dirty="0">
                  <a:latin typeface="メイリオ" panose="020B0604030504040204" pitchFamily="50" charset="-128"/>
                  <a:ea typeface="メイリオ" panose="020B0604030504040204" pitchFamily="50" charset="-128"/>
                </a:rPr>
                <a:t>※</a:t>
              </a:r>
              <a:r>
                <a:rPr kumimoji="1" lang="ja-JP" altLang="en-US" sz="1200" b="1" dirty="0">
                  <a:latin typeface="メイリオ" panose="020B0604030504040204" pitchFamily="50" charset="-128"/>
                  <a:ea typeface="メイリオ" panose="020B0604030504040204" pitchFamily="50" charset="-128"/>
                </a:rPr>
                <a:t>）大声の定義を「観客等が、①通常よりも大きな声量で、②反復・継続的に声を発すること」とする。</a:t>
              </a:r>
            </a:p>
          </p:txBody>
        </p:sp>
      </p:grpSp>
      <p:grpSp>
        <p:nvGrpSpPr>
          <p:cNvPr id="1209" name="グループ化 50"/>
          <p:cNvGrpSpPr/>
          <p:nvPr/>
        </p:nvGrpSpPr>
        <p:grpSpPr>
          <a:xfrm>
            <a:off x="297318" y="5173313"/>
            <a:ext cx="6387284" cy="1594184"/>
            <a:chOff x="290460" y="2456344"/>
            <a:chExt cx="6387284" cy="1594184"/>
          </a:xfrm>
        </p:grpSpPr>
        <p:sp>
          <p:nvSpPr>
            <p:cNvPr id="1210" name="角丸四角形 51"/>
            <p:cNvSpPr/>
            <p:nvPr/>
          </p:nvSpPr>
          <p:spPr>
            <a:xfrm>
              <a:off x="1732166" y="2475832"/>
              <a:ext cx="4945578" cy="1574696"/>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1" name="角丸四角形 52"/>
            <p:cNvSpPr/>
            <p:nvPr/>
          </p:nvSpPr>
          <p:spPr>
            <a:xfrm>
              <a:off x="290460" y="2456344"/>
              <a:ext cx="1300216" cy="1591923"/>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②手洗、手指・施設消毒の徹底</a:t>
              </a:r>
            </a:p>
          </p:txBody>
        </p:sp>
        <p:sp>
          <p:nvSpPr>
            <p:cNvPr id="1212" name="正方形/長方形 53"/>
            <p:cNvSpPr/>
            <p:nvPr/>
          </p:nvSpPr>
          <p:spPr>
            <a:xfrm>
              <a:off x="1901028" y="271062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3" name="テキスト ボックス 54"/>
            <p:cNvSpPr txBox="1"/>
            <p:nvPr/>
          </p:nvSpPr>
          <p:spPr>
            <a:xfrm>
              <a:off x="2303910" y="3415863"/>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主催者側による施設内（出入口、トイレ、共用部等）の定期的かつこまめな消毒の実施。</a:t>
              </a:r>
            </a:p>
          </p:txBody>
        </p:sp>
        <p:sp>
          <p:nvSpPr>
            <p:cNvPr id="1214" name="テキスト ボックス 55"/>
            <p:cNvSpPr txBox="1"/>
            <p:nvPr/>
          </p:nvSpPr>
          <p:spPr>
            <a:xfrm>
              <a:off x="2347138" y="2647720"/>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こまめな手洗や手指消毒の徹底を促す（会場出入口等へのアルコール等の手指消毒液の設置や場内アナウンス等の実施。）。</a:t>
              </a:r>
            </a:p>
          </p:txBody>
        </p:sp>
        <p:sp>
          <p:nvSpPr>
            <p:cNvPr id="1215" name="正方形/長方形 56"/>
            <p:cNvSpPr/>
            <p:nvPr/>
          </p:nvSpPr>
          <p:spPr>
            <a:xfrm>
              <a:off x="1900610" y="350751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grpSp>
        <p:nvGrpSpPr>
          <p:cNvPr id="1216" name="グループ化 60"/>
          <p:cNvGrpSpPr/>
          <p:nvPr/>
        </p:nvGrpSpPr>
        <p:grpSpPr>
          <a:xfrm>
            <a:off x="290460" y="6827965"/>
            <a:ext cx="6387284" cy="888278"/>
            <a:chOff x="290460" y="2666472"/>
            <a:chExt cx="6387284" cy="888278"/>
          </a:xfrm>
        </p:grpSpPr>
        <p:sp>
          <p:nvSpPr>
            <p:cNvPr id="1217" name="角丸四角形 63"/>
            <p:cNvSpPr/>
            <p:nvPr/>
          </p:nvSpPr>
          <p:spPr>
            <a:xfrm>
              <a:off x="1732166" y="2684150"/>
              <a:ext cx="4945578" cy="87060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18" name="角丸四角形 64"/>
            <p:cNvSpPr/>
            <p:nvPr/>
          </p:nvSpPr>
          <p:spPr>
            <a:xfrm>
              <a:off x="290460" y="2666472"/>
              <a:ext cx="1300216" cy="88520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③換気の徹底</a:t>
              </a:r>
            </a:p>
          </p:txBody>
        </p:sp>
        <p:sp>
          <p:nvSpPr>
            <p:cNvPr id="1219" name="正方形/長方形 65"/>
            <p:cNvSpPr/>
            <p:nvPr/>
          </p:nvSpPr>
          <p:spPr>
            <a:xfrm>
              <a:off x="1901028" y="297486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0" name="テキスト ボックス 67"/>
            <p:cNvSpPr txBox="1"/>
            <p:nvPr/>
          </p:nvSpPr>
          <p:spPr>
            <a:xfrm>
              <a:off x="2310768" y="276037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法令を遵守した空調設備の設置による常時換気又はこまめな換気（１時間に２回以上・１回に５分間以上等）の徹底。</a:t>
              </a:r>
            </a:p>
          </p:txBody>
        </p:sp>
      </p:grpSp>
      <p:grpSp>
        <p:nvGrpSpPr>
          <p:cNvPr id="1221" name="グループ化 69"/>
          <p:cNvGrpSpPr/>
          <p:nvPr/>
        </p:nvGrpSpPr>
        <p:grpSpPr>
          <a:xfrm>
            <a:off x="297318" y="7791256"/>
            <a:ext cx="6387284" cy="2006595"/>
            <a:chOff x="290460" y="2339406"/>
            <a:chExt cx="6387284" cy="2006595"/>
          </a:xfrm>
        </p:grpSpPr>
        <p:sp>
          <p:nvSpPr>
            <p:cNvPr id="1222"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3"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④来場者間の密集回避⇒参加人数を収容率の</a:t>
              </a:r>
              <a:r>
                <a:rPr kumimoji="1" lang="en-US" altLang="ja-JP" sz="1600" b="1" dirty="0">
                  <a:solidFill>
                    <a:schemeClr val="tx1"/>
                  </a:solidFill>
                  <a:latin typeface="メイリオ" panose="020B0604030504040204" pitchFamily="50" charset="-128"/>
                  <a:ea typeface="メイリオ" panose="020B0604030504040204" pitchFamily="50" charset="-128"/>
                </a:rPr>
                <a:t>50</a:t>
              </a:r>
              <a:r>
                <a:rPr kumimoji="1" lang="ja-JP" altLang="en-US" sz="1600" b="1" dirty="0">
                  <a:solidFill>
                    <a:schemeClr val="tx1"/>
                  </a:solidFill>
                  <a:latin typeface="メイリオ" panose="020B0604030504040204" pitchFamily="50" charset="-128"/>
                  <a:ea typeface="メイリオ" panose="020B0604030504040204" pitchFamily="50" charset="-128"/>
                </a:rPr>
                <a:t>％以内に制限して実施</a:t>
              </a:r>
            </a:p>
          </p:txBody>
        </p:sp>
        <p:sp>
          <p:nvSpPr>
            <p:cNvPr id="1224" name="正方形/長方形 72"/>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5" name="テキスト ボックス 73"/>
            <p:cNvSpPr txBox="1"/>
            <p:nvPr/>
          </p:nvSpPr>
          <p:spPr>
            <a:xfrm>
              <a:off x="2357890" y="2481034"/>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入退場時の密集を回避するための措置（入場ゲートの増設や時間差入退場等）の実施。</a:t>
              </a:r>
            </a:p>
          </p:txBody>
        </p:sp>
        <p:sp>
          <p:nvSpPr>
            <p:cNvPr id="1226" name="正方形/長方形 76"/>
            <p:cNvSpPr/>
            <p:nvPr/>
          </p:nvSpPr>
          <p:spPr>
            <a:xfrm>
              <a:off x="1894170" y="307829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7" name="正方形/長方形 77"/>
            <p:cNvSpPr/>
            <p:nvPr/>
          </p:nvSpPr>
          <p:spPr>
            <a:xfrm>
              <a:off x="1900610" y="3686337"/>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28" name="テキスト ボックス 80"/>
            <p:cNvSpPr txBox="1"/>
            <p:nvPr/>
          </p:nvSpPr>
          <p:spPr>
            <a:xfrm>
              <a:off x="2340280" y="3023890"/>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休憩時間や待合場所での密集も回避するための人員配置や動線確保等の体制構築。</a:t>
              </a:r>
            </a:p>
          </p:txBody>
        </p:sp>
        <p:sp>
          <p:nvSpPr>
            <p:cNvPr id="1229" name="テキスト ボックス 83"/>
            <p:cNvSpPr txBox="1"/>
            <p:nvPr/>
          </p:nvSpPr>
          <p:spPr>
            <a:xfrm>
              <a:off x="2330100" y="3530581"/>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大声を伴わない場合には、人と人とが触れ合わない間隔、大声を伴う可能性のあるイベントは、前後左右の座席との身体的距離の確保</a:t>
              </a:r>
            </a:p>
          </p:txBody>
        </p:sp>
      </p:grpSp>
      <p:sp>
        <p:nvSpPr>
          <p:cNvPr id="1230" name="テキスト ボックス 85"/>
          <p:cNvSpPr txBox="1"/>
          <p:nvPr/>
        </p:nvSpPr>
        <p:spPr>
          <a:xfrm>
            <a:off x="6308738"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２</a:t>
            </a:r>
            <a:endParaRPr kumimoji="1" lang="en-US" altLang="ja-JP" sz="1600" b="1" dirty="0">
              <a:latin typeface="メイリオ" panose="020B0604030504040204" pitchFamily="50" charset="-128"/>
              <a:ea typeface="メイリオ" panose="020B0604030504040204" pitchFamily="50" charset="-128"/>
            </a:endParaRPr>
          </a:p>
        </p:txBody>
      </p:sp>
      <p:sp>
        <p:nvSpPr>
          <p:cNvPr id="1231" name="テキスト ボックス 39"/>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32" name="テキスト ボックス 40"/>
          <p:cNvSpPr txBox="1"/>
          <p:nvPr/>
        </p:nvSpPr>
        <p:spPr>
          <a:xfrm>
            <a:off x="2290703" y="4426244"/>
            <a:ext cx="4301601" cy="707886"/>
          </a:xfrm>
          <a:prstGeom prst="rect">
            <a:avLst/>
          </a:prstGeom>
          <a:noFill/>
          <a:ln>
            <a:noFill/>
          </a:ln>
        </p:spPr>
        <p:txBody>
          <a:bodyPr wrap="square" rtlCol="0" anchor="b">
            <a:spAutoFit/>
          </a:bodyPr>
          <a:lstStyle/>
          <a:p>
            <a:pPr lvl="0">
              <a:lnSpc>
                <a:spcPts val="1600"/>
              </a:lnSpc>
              <a:defRPr/>
            </a:pP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大声ありの場合</a:t>
            </a:r>
            <a:r>
              <a:rPr kumimoji="1" lang="en-US" altLang="ja-JP" sz="1600" b="1" dirty="0">
                <a:latin typeface="メイリオ" panose="020B0604030504040204" pitchFamily="50" charset="-128"/>
                <a:ea typeface="メイリオ" panose="020B0604030504040204" pitchFamily="50" charset="-128"/>
              </a:rPr>
              <a:t>】</a:t>
            </a:r>
          </a:p>
          <a:p>
            <a:pPr lvl="0">
              <a:lnSpc>
                <a:spcPts val="1600"/>
              </a:lnSpc>
              <a:defRPr/>
            </a:pPr>
            <a:r>
              <a:rPr kumimoji="1" lang="ja-JP" altLang="en-US" sz="1600" b="1" dirty="0">
                <a:latin typeface="メイリオ" panose="020B0604030504040204" pitchFamily="50" charset="-128"/>
                <a:ea typeface="メイリオ" panose="020B0604030504040204" pitchFamily="50" charset="-128"/>
              </a:rPr>
              <a:t>「大声なしの場合」の「大声」を「常時大声を出す行為」と読み替える。</a:t>
            </a:r>
            <a:endParaRPr kumimoji="1" lang="en-US" altLang="ja-JP" sz="1600" b="1" dirty="0">
              <a:latin typeface="メイリオ" panose="020B0604030504040204" pitchFamily="50" charset="-128"/>
              <a:ea typeface="メイリオ" panose="020B0604030504040204" pitchFamily="50" charset="-128"/>
            </a:endParaRPr>
          </a:p>
        </p:txBody>
      </p:sp>
      <p:cxnSp>
        <p:nvCxnSpPr>
          <p:cNvPr id="1233" name="直線コネクタ 3"/>
          <p:cNvCxnSpPr/>
          <p:nvPr/>
        </p:nvCxnSpPr>
        <p:spPr>
          <a:xfrm>
            <a:off x="2364748" y="4426244"/>
            <a:ext cx="4106390" cy="0"/>
          </a:xfrm>
          <a:prstGeom prst="line">
            <a:avLst/>
          </a:prstGeom>
          <a:ln>
            <a:prstDash val="dash"/>
          </a:ln>
        </p:spPr>
        <p:style>
          <a:lnRef idx="1">
            <a:schemeClr val="dk1"/>
          </a:lnRef>
          <a:fillRef idx="0">
            <a:schemeClr val="dk1"/>
          </a:fillRef>
          <a:effectRef idx="0">
            <a:schemeClr val="dk1"/>
          </a:effectRef>
          <a:fontRef idx="minor">
            <a:schemeClr val="tx1"/>
          </a:fontRef>
        </p:style>
      </p:cxnSp>
      <p:sp>
        <p:nvSpPr>
          <p:cNvPr id="41" name="正方形/長方形 40">
            <a:extLst>
              <a:ext uri="{FF2B5EF4-FFF2-40B4-BE49-F238E27FC236}">
                <a16:creationId xmlns:a16="http://schemas.microsoft.com/office/drawing/2014/main" id="{B9E7EF7F-E4A3-4C30-94F0-D1FCA81DC025}"/>
              </a:ext>
            </a:extLst>
          </p:cNvPr>
          <p:cNvSpPr/>
          <p:nvPr/>
        </p:nvSpPr>
        <p:spPr>
          <a:xfrm>
            <a:off x="1934130" y="3571943"/>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cxnSp>
        <p:nvCxnSpPr>
          <p:cNvPr id="3" name="直線コネクタ 2"/>
          <p:cNvCxnSpPr/>
          <p:nvPr/>
        </p:nvCxnSpPr>
        <p:spPr>
          <a:xfrm flipV="1">
            <a:off x="1922098" y="8010272"/>
            <a:ext cx="4549040" cy="894446"/>
          </a:xfrm>
          <a:prstGeom prst="line">
            <a:avLst/>
          </a:prstGeom>
          <a:ln w="38100"/>
        </p:spPr>
        <p:style>
          <a:lnRef idx="1">
            <a:schemeClr val="dk1"/>
          </a:lnRef>
          <a:fillRef idx="0">
            <a:schemeClr val="dk1"/>
          </a:fillRef>
          <a:effectRef idx="0">
            <a:schemeClr val="dk1"/>
          </a:effectRef>
          <a:fontRef idx="minor">
            <a:schemeClr val="tx1"/>
          </a:fontRef>
        </p:style>
      </p:cxnSp>
      <p:sp>
        <p:nvSpPr>
          <p:cNvPr id="43" name="正方形/長方形 42">
            <a:extLst>
              <a:ext uri="{FF2B5EF4-FFF2-40B4-BE49-F238E27FC236}">
                <a16:creationId xmlns:a16="http://schemas.microsoft.com/office/drawing/2014/main" id="{90CE1ED2-67DD-41BF-A5EB-CDD0B2F637B1}"/>
              </a:ext>
            </a:extLst>
          </p:cNvPr>
          <p:cNvSpPr/>
          <p:nvPr/>
        </p:nvSpPr>
        <p:spPr>
          <a:xfrm>
            <a:off x="1942146" y="54208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4" name="正方形/長方形 43">
            <a:extLst>
              <a:ext uri="{FF2B5EF4-FFF2-40B4-BE49-F238E27FC236}">
                <a16:creationId xmlns:a16="http://schemas.microsoft.com/office/drawing/2014/main" id="{5002AC36-DEF9-4FCF-9E39-CEB3B2B507C2}"/>
              </a:ext>
            </a:extLst>
          </p:cNvPr>
          <p:cNvSpPr/>
          <p:nvPr/>
        </p:nvSpPr>
        <p:spPr>
          <a:xfrm>
            <a:off x="1938130" y="622293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1EBB9423-3B9C-4E2B-B33E-ECD4410242F2}"/>
              </a:ext>
            </a:extLst>
          </p:cNvPr>
          <p:cNvSpPr/>
          <p:nvPr/>
        </p:nvSpPr>
        <p:spPr>
          <a:xfrm>
            <a:off x="1934114" y="7133331"/>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4D8C6AC7-D3BA-4725-B226-20E88D102CDB}"/>
              </a:ext>
            </a:extLst>
          </p:cNvPr>
          <p:cNvSpPr/>
          <p:nvPr/>
        </p:nvSpPr>
        <p:spPr>
          <a:xfrm>
            <a:off x="1930098" y="913860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1031387561"/>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35" name="正方形/長方形 81"/>
          <p:cNvSpPr/>
          <p:nvPr/>
        </p:nvSpPr>
        <p:spPr>
          <a:xfrm>
            <a:off x="137312" y="2354810"/>
            <a:ext cx="6608092" cy="7109320"/>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grpSp>
        <p:nvGrpSpPr>
          <p:cNvPr id="1236" name="グループ化 35"/>
          <p:cNvGrpSpPr/>
          <p:nvPr/>
        </p:nvGrpSpPr>
        <p:grpSpPr>
          <a:xfrm>
            <a:off x="127039" y="809094"/>
            <a:ext cx="6608092" cy="1425503"/>
            <a:chOff x="124955" y="1254625"/>
            <a:chExt cx="6608092" cy="915366"/>
          </a:xfrm>
        </p:grpSpPr>
        <p:sp>
          <p:nvSpPr>
            <p:cNvPr id="1237" name="正方形/長方形 12"/>
            <p:cNvSpPr/>
            <p:nvPr/>
          </p:nvSpPr>
          <p:spPr>
            <a:xfrm>
              <a:off x="124955" y="1254625"/>
              <a:ext cx="6608092" cy="915366"/>
            </a:xfrm>
            <a:prstGeom prst="rect">
              <a:avLst/>
            </a:prstGeom>
            <a:solidFill>
              <a:schemeClr val="accent2">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8" name="角丸四角形 14"/>
            <p:cNvSpPr/>
            <p:nvPr/>
          </p:nvSpPr>
          <p:spPr>
            <a:xfrm>
              <a:off x="1426291" y="1308383"/>
              <a:ext cx="5245730" cy="807850"/>
            </a:xfrm>
            <a:prstGeom prst="round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39" name="テキスト ボックス 17"/>
            <p:cNvSpPr txBox="1"/>
            <p:nvPr/>
          </p:nvSpPr>
          <p:spPr>
            <a:xfrm>
              <a:off x="233416" y="1527154"/>
              <a:ext cx="1084414" cy="405150"/>
            </a:xfrm>
            <a:prstGeom prst="rect">
              <a:avLst/>
            </a:prstGeom>
            <a:noFill/>
            <a:ln/>
          </p:spPr>
          <p:style>
            <a:lnRef idx="2">
              <a:schemeClr val="dk1"/>
            </a:lnRef>
            <a:fillRef idx="1">
              <a:schemeClr val="lt1"/>
            </a:fillRef>
            <a:effectRef idx="0">
              <a:schemeClr val="dk1"/>
            </a:effectRef>
            <a:fontRef idx="minor">
              <a:schemeClr val="dk1"/>
            </a:fontRef>
          </p:style>
          <p:txBody>
            <a:bodyPr wrap="square" rtlCol="0" anchor="ctr">
              <a:sp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endParaRPr kumimoji="1" lang="en-US" altLang="ja-JP" sz="3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基本的な</a:t>
              </a:r>
              <a:endParaRPr kumimoji="1" lang="en-US" altLang="ja-JP"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endParaRPr>
            </a:p>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i="0" u="none" strike="noStrike" kern="1200" cap="none" spc="0" normalizeH="0" baseline="0" noProof="0" dirty="0">
                  <a:ln>
                    <a:noFill/>
                  </a:ln>
                  <a:solidFill>
                    <a:schemeClr val="bg1"/>
                  </a:solidFill>
                  <a:effectLst/>
                  <a:uLnTx/>
                  <a:uFillTx/>
                  <a:latin typeface="メイリオ" panose="020B0604030504040204" pitchFamily="50" charset="-128"/>
                  <a:ea typeface="メイリオ" panose="020B0604030504040204" pitchFamily="50" charset="-128"/>
                  <a:cs typeface="+mn-cs"/>
                </a:rPr>
                <a:t> 感染防止</a:t>
              </a:r>
            </a:p>
          </p:txBody>
        </p:sp>
        <p:sp>
          <p:nvSpPr>
            <p:cNvPr id="1240" name="テキスト ボックス 20"/>
            <p:cNvSpPr txBox="1"/>
            <p:nvPr/>
          </p:nvSpPr>
          <p:spPr>
            <a:xfrm>
              <a:off x="1453587" y="1409381"/>
              <a:ext cx="5190119" cy="630150"/>
            </a:xfrm>
            <a:prstGeom prst="rect">
              <a:avLst/>
            </a:prstGeom>
            <a:noFill/>
            <a:ln>
              <a:noFill/>
            </a:ln>
          </p:spPr>
          <p:txBody>
            <a:bodyPr wrap="square" rtlCol="0">
              <a:noAutofit/>
            </a:bodyPr>
            <a:lstStyle/>
            <a:p>
              <a:pPr marL="0" marR="0" lvl="0" indent="0" algn="l" defTabSz="457200" rtl="0" eaLnBrk="1" fontAlgn="auto" latinLnBrk="0" hangingPunct="1">
                <a:lnSpc>
                  <a:spcPct val="100000"/>
                </a:lnSpc>
                <a:spcBef>
                  <a:spcPts val="0"/>
                </a:spcBef>
                <a:spcAft>
                  <a:spcPts val="0"/>
                </a:spcAft>
                <a:buClrTx/>
                <a:buSzTx/>
                <a:buFontTx/>
                <a:buNone/>
                <a:tabLst/>
                <a:defRPr/>
              </a:pPr>
              <a:r>
                <a:rPr kumimoji="1" lang="ja-JP" altLang="en-US" sz="1600" b="1" dirty="0">
                  <a:latin typeface="メイリオ" panose="020B0604030504040204" pitchFamily="50" charset="-128"/>
                  <a:ea typeface="メイリオ" panose="020B0604030504040204" pitchFamily="50" charset="-128"/>
                </a:rPr>
                <a:t>イベント開催時には、</a:t>
              </a:r>
              <a:r>
                <a:rPr kumimoji="1" lang="ja-JP" altLang="en-US"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rPr>
                <a:t>下記の項目（イベント開催時の必要な感染防止策）を満たすことが必要です。</a:t>
              </a:r>
              <a:endParaRPr kumimoji="1" lang="en-US" altLang="ja-JP" sz="16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cs typeface="+mn-cs"/>
              </a:endParaRPr>
            </a:p>
            <a:p>
              <a:pPr marL="180975" lvl="0" indent="-180975">
                <a:defRPr/>
              </a:pPr>
              <a:r>
                <a:rPr kumimoji="1" lang="en-US" altLang="ja-JP" sz="1200" b="1" dirty="0">
                  <a:latin typeface="メイリオ" panose="020B0604030504040204" pitchFamily="50" charset="-128"/>
                  <a:ea typeface="メイリオ" panose="020B0604030504040204" pitchFamily="50" charset="-128"/>
                </a:rPr>
                <a:t>※5,000</a:t>
              </a:r>
              <a:r>
                <a:rPr kumimoji="1" lang="ja-JP" altLang="en-US" sz="1200" b="1" noProof="0" dirty="0">
                  <a:latin typeface="メイリオ" panose="020B0604030504040204" pitchFamily="50" charset="-128"/>
                  <a:ea typeface="メイリオ" panose="020B0604030504040204" pitchFamily="50" charset="-128"/>
                </a:rPr>
                <a:t>人かつ収容率</a:t>
              </a:r>
              <a:r>
                <a:rPr kumimoji="1" lang="en-US" altLang="ja-JP" sz="1200" b="1" noProof="0" dirty="0">
                  <a:latin typeface="メイリオ" panose="020B0604030504040204" pitchFamily="50" charset="-128"/>
                  <a:ea typeface="メイリオ" panose="020B0604030504040204" pitchFamily="50" charset="-128"/>
                </a:rPr>
                <a:t>50%</a:t>
              </a:r>
              <a:r>
                <a:rPr kumimoji="1" lang="ja-JP" altLang="en-US" sz="1200" b="1" noProof="0" dirty="0">
                  <a:latin typeface="メイリオ" panose="020B0604030504040204" pitchFamily="50" charset="-128"/>
                  <a:ea typeface="メイリオ" panose="020B0604030504040204" pitchFamily="50" charset="-128"/>
                </a:rPr>
                <a:t>超のイベント開催時には、個別のイベントごとの具体的な対策を記載した「感染防止安全計画」の提出が必要です。</a:t>
              </a:r>
              <a:endParaRPr kumimoji="1" lang="en-US" altLang="ja-JP" sz="12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grpSp>
      <p:grpSp>
        <p:nvGrpSpPr>
          <p:cNvPr id="1241" name="グループ化 5"/>
          <p:cNvGrpSpPr/>
          <p:nvPr/>
        </p:nvGrpSpPr>
        <p:grpSpPr>
          <a:xfrm>
            <a:off x="-206197" y="51078"/>
            <a:ext cx="7565642" cy="523220"/>
            <a:chOff x="-206197" y="51078"/>
            <a:chExt cx="7565642" cy="523220"/>
          </a:xfrm>
        </p:grpSpPr>
        <p:sp>
          <p:nvSpPr>
            <p:cNvPr id="1242" name="テキスト ボックス 103"/>
            <p:cNvSpPr txBox="1"/>
            <p:nvPr/>
          </p:nvSpPr>
          <p:spPr>
            <a:xfrm>
              <a:off x="-206197" y="51078"/>
              <a:ext cx="7565642" cy="523220"/>
            </a:xfrm>
            <a:prstGeom prst="rect">
              <a:avLst/>
            </a:prstGeom>
            <a:noFill/>
            <a:ln>
              <a:noFill/>
            </a:ln>
          </p:spPr>
          <p:txBody>
            <a:bodyPr wrap="square" rtlCol="0">
              <a:sp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r>
                <a:rPr kumimoji="1" lang="ja-JP" altLang="en-US" sz="28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rPr>
                <a:t>感染防止策チェックリスト</a:t>
              </a:r>
              <a:endParaRPr kumimoji="1" lang="en-US" altLang="ja-JP" sz="2400" b="1" i="0" u="none" strike="noStrike" kern="1200" cap="none" spc="0" normalizeH="0" baseline="0" noProof="0" dirty="0">
                <a:ln>
                  <a:noFill/>
                </a:ln>
                <a:effectLst/>
                <a:uLnTx/>
                <a:uFillTx/>
                <a:latin typeface="メイリオ" panose="020B0604030504040204" pitchFamily="50" charset="-128"/>
                <a:ea typeface="メイリオ" panose="020B0604030504040204" pitchFamily="50" charset="-128"/>
              </a:endParaRPr>
            </a:p>
          </p:txBody>
        </p:sp>
        <p:cxnSp>
          <p:nvCxnSpPr>
            <p:cNvPr id="1243" name="直線コネクタ 2"/>
            <p:cNvCxnSpPr/>
            <p:nvPr/>
          </p:nvCxnSpPr>
          <p:spPr>
            <a:xfrm>
              <a:off x="166000" y="455619"/>
              <a:ext cx="6576572" cy="0"/>
            </a:xfrm>
            <a:prstGeom prst="line">
              <a:avLst/>
            </a:prstGeom>
            <a:ln w="28575">
              <a:solidFill>
                <a:schemeClr val="accent2">
                  <a:lumMod val="75000"/>
                </a:schemeClr>
              </a:solidFill>
            </a:ln>
          </p:spPr>
          <p:style>
            <a:lnRef idx="1">
              <a:schemeClr val="accent1"/>
            </a:lnRef>
            <a:fillRef idx="0">
              <a:schemeClr val="accent1"/>
            </a:fillRef>
            <a:effectRef idx="0">
              <a:schemeClr val="accent1"/>
            </a:effectRef>
            <a:fontRef idx="minor">
              <a:schemeClr val="tx1"/>
            </a:fontRef>
          </p:style>
        </p:cxnSp>
      </p:grpSp>
      <p:grpSp>
        <p:nvGrpSpPr>
          <p:cNvPr id="1244" name="グループ化 69"/>
          <p:cNvGrpSpPr/>
          <p:nvPr/>
        </p:nvGrpSpPr>
        <p:grpSpPr>
          <a:xfrm>
            <a:off x="297318" y="7329161"/>
            <a:ext cx="6387284" cy="2006595"/>
            <a:chOff x="290460" y="2339406"/>
            <a:chExt cx="6387284" cy="2006595"/>
          </a:xfrm>
        </p:grpSpPr>
        <p:sp>
          <p:nvSpPr>
            <p:cNvPr id="1245" name="角丸四角形 70"/>
            <p:cNvSpPr/>
            <p:nvPr/>
          </p:nvSpPr>
          <p:spPr>
            <a:xfrm>
              <a:off x="1732166" y="2360158"/>
              <a:ext cx="4945578" cy="1985843"/>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6" name="角丸四角形 71"/>
            <p:cNvSpPr/>
            <p:nvPr/>
          </p:nvSpPr>
          <p:spPr>
            <a:xfrm>
              <a:off x="290460" y="2339406"/>
              <a:ext cx="1300216" cy="1985844"/>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⑦参加者の　把握・管理等</a:t>
              </a:r>
            </a:p>
          </p:txBody>
        </p:sp>
        <p:sp>
          <p:nvSpPr>
            <p:cNvPr id="1247" name="正方形/長方形 72"/>
            <p:cNvSpPr/>
            <p:nvPr/>
          </p:nvSpPr>
          <p:spPr>
            <a:xfrm>
              <a:off x="1904005" y="390239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48" name="テキスト ボックス 73"/>
            <p:cNvSpPr txBox="1"/>
            <p:nvPr/>
          </p:nvSpPr>
          <p:spPr>
            <a:xfrm>
              <a:off x="2361285" y="3826231"/>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時差入退場の実施や直行・直帰の呼びかけ等イベント前後の感染防止の注意喚起。</a:t>
              </a:r>
            </a:p>
          </p:txBody>
        </p:sp>
        <p:sp>
          <p:nvSpPr>
            <p:cNvPr id="1249" name="正方形/長方形 76"/>
            <p:cNvSpPr/>
            <p:nvPr/>
          </p:nvSpPr>
          <p:spPr>
            <a:xfrm>
              <a:off x="1892223" y="2517830"/>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0" name="正方形/長方形 77"/>
            <p:cNvSpPr/>
            <p:nvPr/>
          </p:nvSpPr>
          <p:spPr>
            <a:xfrm>
              <a:off x="1900610" y="3145064"/>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1" name="テキスト ボックス 80"/>
            <p:cNvSpPr txBox="1"/>
            <p:nvPr/>
          </p:nvSpPr>
          <p:spPr>
            <a:xfrm>
              <a:off x="2340280" y="2421752"/>
              <a:ext cx="4281536" cy="512961"/>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チケット購入時又は入場時の連絡先確認やアプリ等を活用した参加者の把握。</a:t>
              </a:r>
            </a:p>
          </p:txBody>
        </p:sp>
        <p:sp>
          <p:nvSpPr>
            <p:cNvPr id="1252" name="テキスト ボックス 83"/>
            <p:cNvSpPr txBox="1"/>
            <p:nvPr/>
          </p:nvSpPr>
          <p:spPr>
            <a:xfrm>
              <a:off x="2330100" y="3014944"/>
              <a:ext cx="4281536" cy="707886"/>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入場時の検温、有症状（発熱又は風邪等の症状）等を理由に入場できなかった際の払戻し措置等により、有症状者の入場を確実に防止。</a:t>
              </a:r>
            </a:p>
          </p:txBody>
        </p:sp>
      </p:grpSp>
      <p:grpSp>
        <p:nvGrpSpPr>
          <p:cNvPr id="1253" name="グループ化 44"/>
          <p:cNvGrpSpPr/>
          <p:nvPr/>
        </p:nvGrpSpPr>
        <p:grpSpPr>
          <a:xfrm>
            <a:off x="297318" y="2626122"/>
            <a:ext cx="6387284" cy="2422082"/>
            <a:chOff x="290460" y="2339406"/>
            <a:chExt cx="6387284" cy="2422082"/>
          </a:xfrm>
        </p:grpSpPr>
        <p:sp>
          <p:nvSpPr>
            <p:cNvPr id="1254" name="角丸四角形 45"/>
            <p:cNvSpPr/>
            <p:nvPr/>
          </p:nvSpPr>
          <p:spPr>
            <a:xfrm>
              <a:off x="1732166" y="2360158"/>
              <a:ext cx="4945578" cy="2401330"/>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5" name="角丸四角形 48"/>
            <p:cNvSpPr/>
            <p:nvPr/>
          </p:nvSpPr>
          <p:spPr>
            <a:xfrm>
              <a:off x="290460" y="2339406"/>
              <a:ext cx="1300216" cy="2422082"/>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⑤飲食の制限</a:t>
              </a:r>
              <a:endParaRPr kumimoji="1" lang="en-US" altLang="ja-JP" sz="1600" b="1" dirty="0">
                <a:solidFill>
                  <a:schemeClr val="tx1"/>
                </a:solidFill>
                <a:latin typeface="メイリオ" panose="020B0604030504040204" pitchFamily="50" charset="-128"/>
                <a:ea typeface="メイリオ" panose="020B0604030504040204" pitchFamily="50" charset="-128"/>
              </a:endParaRPr>
            </a:p>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⇒該当なし</a:t>
              </a:r>
            </a:p>
          </p:txBody>
        </p:sp>
        <p:sp>
          <p:nvSpPr>
            <p:cNvPr id="1256" name="正方形/長方形 49"/>
            <p:cNvSpPr/>
            <p:nvPr/>
          </p:nvSpPr>
          <p:spPr>
            <a:xfrm>
              <a:off x="1901028" y="255842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7" name="テキスト ボックス 57"/>
            <p:cNvSpPr txBox="1"/>
            <p:nvPr/>
          </p:nvSpPr>
          <p:spPr>
            <a:xfrm>
              <a:off x="2357890" y="2488149"/>
              <a:ext cx="4281536" cy="502702"/>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飲食時の感染防止策（飲食店に求められる感染防止策等を踏まえた十分な対策）の徹底。</a:t>
              </a:r>
            </a:p>
          </p:txBody>
        </p:sp>
        <p:sp>
          <p:nvSpPr>
            <p:cNvPr id="1258" name="正方形/長方形 61"/>
            <p:cNvSpPr/>
            <p:nvPr/>
          </p:nvSpPr>
          <p:spPr>
            <a:xfrm>
              <a:off x="1894170" y="2947633"/>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59" name="正方形/長方形 62"/>
            <p:cNvSpPr/>
            <p:nvPr/>
          </p:nvSpPr>
          <p:spPr>
            <a:xfrm>
              <a:off x="1900610" y="3493129"/>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0" name="テキスト ボックス 66"/>
            <p:cNvSpPr txBox="1"/>
            <p:nvPr/>
          </p:nvSpPr>
          <p:spPr>
            <a:xfrm>
              <a:off x="2373642" y="3299520"/>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長時間マスクを外す飲食は、隣席への飛沫感染のリスクを高めるため、可能な限り、飲食専用エリア以外（例：観客席等）は自粛。</a:t>
              </a:r>
            </a:p>
          </p:txBody>
        </p:sp>
        <p:sp>
          <p:nvSpPr>
            <p:cNvPr id="1261" name="テキスト ボックス 68"/>
            <p:cNvSpPr txBox="1"/>
            <p:nvPr/>
          </p:nvSpPr>
          <p:spPr>
            <a:xfrm>
              <a:off x="2357890" y="2978666"/>
              <a:ext cx="4281536" cy="307777"/>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飲食中以外のマスク着用の推奨。</a:t>
              </a:r>
            </a:p>
          </p:txBody>
        </p:sp>
        <p:sp>
          <p:nvSpPr>
            <p:cNvPr id="1262" name="正方形/長方形 75"/>
            <p:cNvSpPr/>
            <p:nvPr/>
          </p:nvSpPr>
          <p:spPr>
            <a:xfrm>
              <a:off x="1892223" y="4155046"/>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3" name="テキスト ボックス 78"/>
            <p:cNvSpPr txBox="1"/>
            <p:nvPr/>
          </p:nvSpPr>
          <p:spPr>
            <a:xfrm>
              <a:off x="2373642" y="3978804"/>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自治体等の要請に従った飲食・酒類提供の可否判断（提供する場合には飲酒に伴う大声等を防ぐ対策を検討。）。</a:t>
              </a:r>
            </a:p>
          </p:txBody>
        </p:sp>
      </p:grpSp>
      <p:grpSp>
        <p:nvGrpSpPr>
          <p:cNvPr id="1264" name="グループ化 93"/>
          <p:cNvGrpSpPr/>
          <p:nvPr/>
        </p:nvGrpSpPr>
        <p:grpSpPr>
          <a:xfrm>
            <a:off x="273399" y="5123911"/>
            <a:ext cx="6411203" cy="2154038"/>
            <a:chOff x="290460" y="2313174"/>
            <a:chExt cx="6411203" cy="2154038"/>
          </a:xfrm>
        </p:grpSpPr>
        <p:sp>
          <p:nvSpPr>
            <p:cNvPr id="1265" name="角丸四角形 94"/>
            <p:cNvSpPr/>
            <p:nvPr/>
          </p:nvSpPr>
          <p:spPr>
            <a:xfrm>
              <a:off x="1756085" y="2313174"/>
              <a:ext cx="4945578" cy="2139741"/>
            </a:xfrm>
            <a:prstGeom prst="roundRect">
              <a:avLst>
                <a:gd name="adj" fmla="val 6117"/>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35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6" name="角丸四角形 95"/>
            <p:cNvSpPr/>
            <p:nvPr/>
          </p:nvSpPr>
          <p:spPr>
            <a:xfrm>
              <a:off x="290460" y="2313174"/>
              <a:ext cx="1300216" cy="2130298"/>
            </a:xfrm>
            <a:prstGeom prst="roundRect">
              <a:avLst>
                <a:gd name="adj" fmla="val 18295"/>
              </a:avLst>
            </a:prstGeom>
            <a:solidFill>
              <a:srgbClr val="FDF3ED"/>
            </a:solidFill>
            <a:ln>
              <a:noFill/>
            </a:ln>
          </p:spPr>
          <p:style>
            <a:lnRef idx="2">
              <a:schemeClr val="accent1">
                <a:shade val="50000"/>
              </a:schemeClr>
            </a:lnRef>
            <a:fillRef idx="1">
              <a:schemeClr val="accent1"/>
            </a:fillRef>
            <a:effectRef idx="0">
              <a:schemeClr val="accent1"/>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defRPr/>
              </a:pPr>
              <a:r>
                <a:rPr kumimoji="1" lang="ja-JP" altLang="en-US" sz="1600" b="1" dirty="0">
                  <a:solidFill>
                    <a:schemeClr val="tx1"/>
                  </a:solidFill>
                  <a:latin typeface="メイリオ" panose="020B0604030504040204" pitchFamily="50" charset="-128"/>
                  <a:ea typeface="メイリオ" panose="020B0604030504040204" pitchFamily="50" charset="-128"/>
                </a:rPr>
                <a:t>⑥出演者等の感染対策</a:t>
              </a:r>
            </a:p>
          </p:txBody>
        </p:sp>
        <p:sp>
          <p:nvSpPr>
            <p:cNvPr id="1267" name="正方形/長方形 96"/>
            <p:cNvSpPr/>
            <p:nvPr/>
          </p:nvSpPr>
          <p:spPr>
            <a:xfrm>
              <a:off x="1898062" y="2575381"/>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68" name="テキスト ボックス 97"/>
            <p:cNvSpPr txBox="1"/>
            <p:nvPr/>
          </p:nvSpPr>
          <p:spPr>
            <a:xfrm>
              <a:off x="2354019" y="2379836"/>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有症状者（発熱又は風邪等の症状を呈する者）は出演・練習を控えるなど日常から出演者やスタッフ等の健康管理を徹底する。</a:t>
              </a:r>
            </a:p>
          </p:txBody>
        </p:sp>
        <p:sp>
          <p:nvSpPr>
            <p:cNvPr id="1269" name="正方形/長方形 98"/>
            <p:cNvSpPr/>
            <p:nvPr/>
          </p:nvSpPr>
          <p:spPr>
            <a:xfrm>
              <a:off x="1891622" y="3222158"/>
              <a:ext cx="288000" cy="274785"/>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0" name="正方形/長方形 99"/>
            <p:cNvSpPr/>
            <p:nvPr/>
          </p:nvSpPr>
          <p:spPr>
            <a:xfrm>
              <a:off x="1898062" y="3870429"/>
              <a:ext cx="288000" cy="288481"/>
            </a:xfrm>
            <a:prstGeom prst="rect">
              <a:avLst/>
            </a:prstGeom>
            <a:noFill/>
            <a:ln w="38100">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457200" rtl="0" eaLnBrk="1" fontAlgn="auto" latinLnBrk="0" hangingPunct="1">
                <a:lnSpc>
                  <a:spcPct val="100000"/>
                </a:lnSpc>
                <a:spcBef>
                  <a:spcPts val="0"/>
                </a:spcBef>
                <a:spcAft>
                  <a:spcPts val="0"/>
                </a:spcAft>
                <a:buClrTx/>
                <a:buSzTx/>
                <a:buFontTx/>
                <a:buNone/>
                <a:tabLst/>
                <a:defRPr/>
              </a:pPr>
              <a:endParaRPr kumimoji="1" lang="ja-JP" altLang="en-US" sz="1800" b="0" i="0" u="none" strike="noStrike" kern="1200" cap="none" spc="0" normalizeH="0" baseline="0" noProof="0">
                <a:ln>
                  <a:noFill/>
                </a:ln>
                <a:solidFill>
                  <a:schemeClr val="tx1"/>
                </a:solidFill>
                <a:effectLst/>
                <a:uLnTx/>
                <a:uFillTx/>
                <a:latin typeface="Calibri" panose="020F0502020204030204"/>
                <a:ea typeface="游ゴシック" panose="020B0400000000000000" pitchFamily="50" charset="-128"/>
                <a:cs typeface="+mn-cs"/>
              </a:endParaRPr>
            </a:p>
          </p:txBody>
        </p:sp>
        <p:sp>
          <p:nvSpPr>
            <p:cNvPr id="1271" name="テキスト ボックス 100"/>
            <p:cNvSpPr txBox="1"/>
            <p:nvPr/>
          </p:nvSpPr>
          <p:spPr>
            <a:xfrm>
              <a:off x="2337732" y="3062049"/>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練習時等、イベント開催前も含め、声を発出する出演者やスタッフ等の関係者間での感染リスクに対処する。</a:t>
              </a:r>
            </a:p>
          </p:txBody>
        </p:sp>
        <p:sp>
          <p:nvSpPr>
            <p:cNvPr id="1272" name="テキスト ボックス 101"/>
            <p:cNvSpPr txBox="1"/>
            <p:nvPr/>
          </p:nvSpPr>
          <p:spPr>
            <a:xfrm>
              <a:off x="2337732" y="3749067"/>
              <a:ext cx="4281536" cy="718145"/>
            </a:xfrm>
            <a:prstGeom prst="rect">
              <a:avLst/>
            </a:prstGeom>
            <a:noFill/>
            <a:ln>
              <a:noFill/>
            </a:ln>
          </p:spPr>
          <p:txBody>
            <a:bodyPr wrap="square" rtlCol="0" anchor="b">
              <a:spAutoFit/>
            </a:bodyPr>
            <a:lstStyle/>
            <a:p>
              <a:pPr lvl="0">
                <a:lnSpc>
                  <a:spcPts val="1600"/>
                </a:lnSpc>
                <a:defRPr/>
              </a:pPr>
              <a:r>
                <a:rPr kumimoji="1" lang="ja-JP" altLang="en-US" sz="1600" b="1" dirty="0">
                  <a:latin typeface="メイリオ" panose="020B0604030504040204" pitchFamily="50" charset="-128"/>
                  <a:ea typeface="メイリオ" panose="020B0604030504040204" pitchFamily="50" charset="-128"/>
                </a:rPr>
                <a:t>出演者やスタッフ等と観客がイベント前後・休憩時間等に接触しないよう確実な措置を講じる（誘導スタッフ等必要な場合を除く。）。</a:t>
              </a:r>
            </a:p>
          </p:txBody>
        </p:sp>
      </p:grpSp>
      <p:sp>
        <p:nvSpPr>
          <p:cNvPr id="1273" name="テキスト ボックス 102"/>
          <p:cNvSpPr txBox="1"/>
          <p:nvPr/>
        </p:nvSpPr>
        <p:spPr>
          <a:xfrm>
            <a:off x="6308737" y="9584918"/>
            <a:ext cx="538525" cy="338554"/>
          </a:xfrm>
          <a:prstGeom prst="rect">
            <a:avLst/>
          </a:prstGeom>
          <a:noFill/>
          <a:ln>
            <a:noFill/>
          </a:ln>
        </p:spPr>
        <p:txBody>
          <a:bodyPr wrap="square" rtlCol="0" anchor="ctr">
            <a:spAutoFit/>
          </a:bodyPr>
          <a:lstStyle/>
          <a:p>
            <a:pPr algn="ctr"/>
            <a:r>
              <a:rPr kumimoji="1" lang="ja-JP" altLang="en-US" sz="1600" b="1" dirty="0">
                <a:latin typeface="メイリオ" panose="020B0604030504040204" pitchFamily="50" charset="-128"/>
                <a:ea typeface="メイリオ" panose="020B0604030504040204" pitchFamily="50" charset="-128"/>
              </a:rPr>
              <a:t>３</a:t>
            </a:r>
            <a:endParaRPr kumimoji="1" lang="en-US" altLang="ja-JP" sz="1600" b="1" dirty="0">
              <a:latin typeface="メイリオ" panose="020B0604030504040204" pitchFamily="50" charset="-128"/>
              <a:ea typeface="メイリオ" panose="020B0604030504040204" pitchFamily="50" charset="-128"/>
            </a:endParaRPr>
          </a:p>
        </p:txBody>
      </p:sp>
      <p:sp>
        <p:nvSpPr>
          <p:cNvPr id="1274" name="テキスト ボックス 41"/>
          <p:cNvSpPr txBox="1"/>
          <p:nvPr/>
        </p:nvSpPr>
        <p:spPr>
          <a:xfrm>
            <a:off x="3774687" y="493957"/>
            <a:ext cx="3197614" cy="338554"/>
          </a:xfrm>
          <a:prstGeom prst="rect">
            <a:avLst/>
          </a:prstGeom>
          <a:noFill/>
        </p:spPr>
        <p:txBody>
          <a:bodyPr wrap="square" rtlCol="0">
            <a:spAutoFit/>
          </a:bodyPr>
          <a:lstStyle/>
          <a:p>
            <a:pPr algn="ctr"/>
            <a:r>
              <a:rPr kumimoji="1" lang="en-US" altLang="ja-JP" sz="1600" b="1" dirty="0">
                <a:latin typeface="メイリオ" panose="020B0604030504040204" pitchFamily="50" charset="-128"/>
                <a:ea typeface="メイリオ" panose="020B0604030504040204" pitchFamily="50" charset="-128"/>
              </a:rPr>
              <a:t>【</a:t>
            </a:r>
            <a:r>
              <a:rPr kumimoji="1" lang="ja-JP" altLang="en-US" sz="1600" b="1" dirty="0">
                <a:latin typeface="メイリオ" panose="020B0604030504040204" pitchFamily="50" charset="-128"/>
                <a:ea typeface="メイリオ" panose="020B0604030504040204" pitchFamily="50" charset="-128"/>
              </a:rPr>
              <a:t>第１版（令和３年</a:t>
            </a:r>
            <a:r>
              <a:rPr kumimoji="1" lang="en-US" altLang="ja-JP" sz="1600" b="1" dirty="0">
                <a:latin typeface="メイリオ" panose="020B0604030504040204" pitchFamily="50" charset="-128"/>
                <a:ea typeface="メイリオ" panose="020B0604030504040204" pitchFamily="50" charset="-128"/>
              </a:rPr>
              <a:t>11</a:t>
            </a:r>
            <a:r>
              <a:rPr kumimoji="1" lang="ja-JP" altLang="en-US" sz="1600" b="1" dirty="0">
                <a:latin typeface="メイリオ" panose="020B0604030504040204" pitchFamily="50" charset="-128"/>
                <a:ea typeface="メイリオ" panose="020B0604030504040204" pitchFamily="50" charset="-128"/>
              </a:rPr>
              <a:t>月版）</a:t>
            </a:r>
            <a:r>
              <a:rPr kumimoji="1" lang="en-US" altLang="ja-JP" sz="1600" b="1" dirty="0">
                <a:latin typeface="メイリオ" panose="020B0604030504040204" pitchFamily="50" charset="-128"/>
                <a:ea typeface="メイリオ" panose="020B0604030504040204" pitchFamily="50" charset="-128"/>
              </a:rPr>
              <a:t>】</a:t>
            </a:r>
            <a:endParaRPr kumimoji="1" lang="ja-JP" altLang="en-US" sz="1600" b="1" dirty="0">
              <a:latin typeface="メイリオ" panose="020B0604030504040204" pitchFamily="50" charset="-128"/>
              <a:ea typeface="メイリオ" panose="020B0604030504040204" pitchFamily="50" charset="-128"/>
            </a:endParaRPr>
          </a:p>
        </p:txBody>
      </p:sp>
      <p:sp>
        <p:nvSpPr>
          <p:cNvPr id="1275" name="テキスト ボックス 42"/>
          <p:cNvSpPr txBox="1"/>
          <p:nvPr/>
        </p:nvSpPr>
        <p:spPr>
          <a:xfrm>
            <a:off x="151128" y="9478145"/>
            <a:ext cx="6467366" cy="502702"/>
          </a:xfrm>
          <a:prstGeom prst="rect">
            <a:avLst/>
          </a:prstGeom>
          <a:noFill/>
          <a:ln>
            <a:noFill/>
          </a:ln>
        </p:spPr>
        <p:txBody>
          <a:bodyPr wrap="square" rtlCol="0" anchor="ctr">
            <a:spAutoFit/>
          </a:bodyPr>
          <a:lstStyle/>
          <a:p>
            <a:pPr>
              <a:lnSpc>
                <a:spcPts val="1600"/>
              </a:lnSpc>
            </a:pPr>
            <a:r>
              <a:rPr kumimoji="1" lang="ja-JP" altLang="en-US" sz="1400" b="1" dirty="0">
                <a:latin typeface="メイリオ" panose="020B0604030504040204" pitchFamily="50" charset="-128"/>
                <a:ea typeface="メイリオ" panose="020B0604030504040204" pitchFamily="50" charset="-128"/>
              </a:rPr>
              <a:t>上記に加え、各業界が定める業種別ガイドライン（該当する業種において策定されている場合）を遵守すること。</a:t>
            </a:r>
            <a:endParaRPr kumimoji="1" lang="en-US" altLang="ja-JP" sz="1400" b="1" dirty="0">
              <a:latin typeface="メイリオ" panose="020B0604030504040204" pitchFamily="50" charset="-128"/>
              <a:ea typeface="メイリオ" panose="020B0604030504040204" pitchFamily="50" charset="-128"/>
            </a:endParaRPr>
          </a:p>
        </p:txBody>
      </p:sp>
      <p:cxnSp>
        <p:nvCxnSpPr>
          <p:cNvPr id="3" name="直線コネクタ 2">
            <a:extLst>
              <a:ext uri="{FF2B5EF4-FFF2-40B4-BE49-F238E27FC236}">
                <a16:creationId xmlns:a16="http://schemas.microsoft.com/office/drawing/2014/main" id="{52EF7267-F9AF-4F7B-A725-31FB9FD0AA2F}"/>
              </a:ext>
            </a:extLst>
          </p:cNvPr>
          <p:cNvCxnSpPr/>
          <p:nvPr/>
        </p:nvCxnSpPr>
        <p:spPr>
          <a:xfrm flipH="1">
            <a:off x="1881001" y="2774865"/>
            <a:ext cx="4721206" cy="2178135"/>
          </a:xfrm>
          <a:prstGeom prst="line">
            <a:avLst/>
          </a:prstGeom>
          <a:ln w="38100">
            <a:solidFill>
              <a:schemeClr val="tx1"/>
            </a:solidFill>
          </a:ln>
        </p:spPr>
        <p:style>
          <a:lnRef idx="1">
            <a:schemeClr val="accent1"/>
          </a:lnRef>
          <a:fillRef idx="0">
            <a:schemeClr val="accent1"/>
          </a:fillRef>
          <a:effectRef idx="0">
            <a:schemeClr val="accent1"/>
          </a:effectRef>
          <a:fontRef idx="minor">
            <a:schemeClr val="tx1"/>
          </a:fontRef>
        </p:style>
      </p:cxnSp>
      <p:sp>
        <p:nvSpPr>
          <p:cNvPr id="44" name="正方形/長方形 43">
            <a:extLst>
              <a:ext uri="{FF2B5EF4-FFF2-40B4-BE49-F238E27FC236}">
                <a16:creationId xmlns:a16="http://schemas.microsoft.com/office/drawing/2014/main" id="{20DA259B-8B6D-4C9C-A5DD-5B4781FBDB4D}"/>
              </a:ext>
            </a:extLst>
          </p:cNvPr>
          <p:cNvSpPr/>
          <p:nvPr/>
        </p:nvSpPr>
        <p:spPr>
          <a:xfrm>
            <a:off x="1902034" y="53927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5" name="正方形/長方形 44">
            <a:extLst>
              <a:ext uri="{FF2B5EF4-FFF2-40B4-BE49-F238E27FC236}">
                <a16:creationId xmlns:a16="http://schemas.microsoft.com/office/drawing/2014/main" id="{353B99D2-1739-443B-BCB9-DEDCAA6045CF}"/>
              </a:ext>
            </a:extLst>
          </p:cNvPr>
          <p:cNvSpPr/>
          <p:nvPr/>
        </p:nvSpPr>
        <p:spPr>
          <a:xfrm>
            <a:off x="1898018" y="6026412"/>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6" name="正方形/長方形 45">
            <a:extLst>
              <a:ext uri="{FF2B5EF4-FFF2-40B4-BE49-F238E27FC236}">
                <a16:creationId xmlns:a16="http://schemas.microsoft.com/office/drawing/2014/main" id="{37F247CA-3AB5-4AE9-9FF6-FA7E2B6EDD92}"/>
              </a:ext>
            </a:extLst>
          </p:cNvPr>
          <p:cNvSpPr/>
          <p:nvPr/>
        </p:nvSpPr>
        <p:spPr>
          <a:xfrm>
            <a:off x="1906034" y="6684129"/>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7" name="正方形/長方形 46">
            <a:extLst>
              <a:ext uri="{FF2B5EF4-FFF2-40B4-BE49-F238E27FC236}">
                <a16:creationId xmlns:a16="http://schemas.microsoft.com/office/drawing/2014/main" id="{A714FD45-A6E0-4E00-8F1E-A948DE66BE4E}"/>
              </a:ext>
            </a:extLst>
          </p:cNvPr>
          <p:cNvSpPr/>
          <p:nvPr/>
        </p:nvSpPr>
        <p:spPr>
          <a:xfrm>
            <a:off x="1914050" y="7510300"/>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8" name="正方形/長方形 47">
            <a:extLst>
              <a:ext uri="{FF2B5EF4-FFF2-40B4-BE49-F238E27FC236}">
                <a16:creationId xmlns:a16="http://schemas.microsoft.com/office/drawing/2014/main" id="{CE752808-4F42-4CD2-801C-E317B030EC2C}"/>
              </a:ext>
            </a:extLst>
          </p:cNvPr>
          <p:cNvSpPr/>
          <p:nvPr/>
        </p:nvSpPr>
        <p:spPr>
          <a:xfrm>
            <a:off x="1934098" y="8131938"/>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
        <p:nvSpPr>
          <p:cNvPr id="49" name="正方形/長方形 48">
            <a:extLst>
              <a:ext uri="{FF2B5EF4-FFF2-40B4-BE49-F238E27FC236}">
                <a16:creationId xmlns:a16="http://schemas.microsoft.com/office/drawing/2014/main" id="{49EA89C2-BCBF-4723-8BBF-184447FAC87C}"/>
              </a:ext>
            </a:extLst>
          </p:cNvPr>
          <p:cNvSpPr/>
          <p:nvPr/>
        </p:nvSpPr>
        <p:spPr>
          <a:xfrm>
            <a:off x="1942118" y="8885924"/>
            <a:ext cx="258740" cy="29749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a:solidFill>
                  <a:schemeClr val="tx1"/>
                </a:solidFill>
              </a:rPr>
              <a:t>レ</a:t>
            </a:r>
          </a:p>
        </p:txBody>
      </p:sp>
    </p:spTree>
    <p:extLst>
      <p:ext uri="{BB962C8B-B14F-4D97-AF65-F5344CB8AC3E}">
        <p14:creationId xmlns:p14="http://schemas.microsoft.com/office/powerpoint/2010/main" val="746402909"/>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テーマ">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テーマ">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テーマ">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游ゴシック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游ゴシック"/>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tileRect/>
        </a:gradFill>
        <a:gradFill rotWithShape="1">
          <a:gsLst>
            <a:gs pos="0">
              <a:schemeClr val="phClr">
                <a:satMod val="103000"/>
                <a:lumMod val="102000"/>
                <a:tint val="94000"/>
              </a:schemeClr>
            </a:gs>
            <a:gs pos="50000">
              <a:schemeClr val="phClr">
                <a:satMod val="110000"/>
              </a:schemeClr>
            </a:gs>
            <a:gs pos="100000">
              <a:schemeClr val="phClr">
                <a:lumMod val="99000"/>
                <a:satMod val="120000"/>
                <a:shade val="78000"/>
              </a:schemeClr>
            </a:gs>
          </a:gsLst>
          <a:lin ang="5400000" scaled="0"/>
          <a:tileRect/>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tileRect/>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Office Theme</Template>
  <TotalTime>3990</TotalTime>
  <Words>1027</Words>
  <Application>Microsoft Office PowerPoint</Application>
  <PresentationFormat>A4 210 x 297 mm</PresentationFormat>
  <Paragraphs>111</Paragraphs>
  <Slides>3</Slides>
  <Notes>1</Notes>
  <HiddenSlides>0</HiddenSlides>
  <MMClips>0</MMClips>
  <ScaleCrop>false</ScaleCrop>
  <HeadingPairs>
    <vt:vector size="6" baseType="variant">
      <vt:variant>
        <vt:lpstr>使用されているフォント</vt:lpstr>
      </vt:variant>
      <vt:variant>
        <vt:i4>6</vt:i4>
      </vt:variant>
      <vt:variant>
        <vt:lpstr>テーマ</vt:lpstr>
      </vt:variant>
      <vt:variant>
        <vt:i4>1</vt:i4>
      </vt:variant>
      <vt:variant>
        <vt:lpstr>スライド タイトル</vt:lpstr>
      </vt:variant>
      <vt:variant>
        <vt:i4>3</vt:i4>
      </vt:variant>
    </vt:vector>
  </HeadingPairs>
  <TitlesOfParts>
    <vt:vector size="10" baseType="lpstr">
      <vt:lpstr>メイリオ</vt:lpstr>
      <vt:lpstr>游ゴシック</vt:lpstr>
      <vt:lpstr>游ゴシック Light</vt:lpstr>
      <vt:lpstr>Arial</vt:lpstr>
      <vt:lpstr>Calibri</vt:lpstr>
      <vt:lpstr>Calibri Light</vt:lpstr>
      <vt:lpstr>Office テーマ</vt:lpstr>
      <vt:lpstr>PowerPoint プレゼンテーション</vt:lpstr>
      <vt:lpstr>PowerPoint プレゼンテーション</vt:lpstr>
      <vt:lpstr>PowerPoint プレゼンテーション</vt:lpstr>
    </vt:vector>
  </TitlesOfParts>
  <Company>内閣府</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寺井 大貴（新型インフル・国際感染症室）</dc:creator>
  <cp:lastModifiedBy>kochijohaku@outlook.jp</cp:lastModifiedBy>
  <cp:revision>590</cp:revision>
  <cp:lastPrinted>2022-01-01T04:11:32Z</cp:lastPrinted>
  <dcterms:created xsi:type="dcterms:W3CDTF">2021-06-21T06:44:25Z</dcterms:created>
  <dcterms:modified xsi:type="dcterms:W3CDTF">2022-07-06T00:20:33Z</dcterms:modified>
</cp:coreProperties>
</file>