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p:scale>
          <a:sx n="77" d="100"/>
          <a:sy n="77" d="100"/>
        </p:scale>
        <p:origin x="184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2022/6/7</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2022/6/7</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175813"/>
              <a:ext cx="4948711" cy="643029"/>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令和４年７月２４日（日）</a:t>
              </a:r>
              <a:endParaRPr kumimoji="1" lang="en-US" altLang="ja-JP" sz="1600" dirty="0">
                <a:latin typeface="+mn-ea"/>
              </a:endParaRPr>
            </a:p>
            <a:p>
              <a:pPr>
                <a:lnSpc>
                  <a:spcPts val="1600"/>
                </a:lnSpc>
              </a:pPr>
              <a:r>
                <a:rPr kumimoji="1" lang="ja-JP" altLang="en-US" sz="1600" dirty="0">
                  <a:latin typeface="+mn-ea"/>
                </a:rPr>
                <a:t>９：３０～１２：００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講師マイク使用</a:t>
              </a:r>
            </a:p>
          </p:txBody>
        </p:sp>
      </p:grpSp>
      <p:grpSp>
        <p:nvGrpSpPr>
          <p:cNvPr id="1157" name="グループ化 141"/>
          <p:cNvGrpSpPr/>
          <p:nvPr/>
        </p:nvGrpSpPr>
        <p:grpSpPr>
          <a:xfrm>
            <a:off x="172600" y="1558388"/>
            <a:ext cx="6478614" cy="409533"/>
            <a:chOff x="185556" y="3407740"/>
            <a:chExt cx="6435306"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62780"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600" dirty="0">
                <a:solidFill>
                  <a:schemeClr val="tx1"/>
                </a:solidFill>
              </a:endParaRP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51324"/>
            <a:ext cx="6458043" cy="418152"/>
            <a:chOff x="185556" y="3422649"/>
            <a:chExt cx="6458043" cy="579528"/>
          </a:xfrm>
        </p:grpSpPr>
        <p:sp>
          <p:nvSpPr>
            <p:cNvPr id="1166" name="角丸四角形 151"/>
            <p:cNvSpPr/>
            <p:nvPr/>
          </p:nvSpPr>
          <p:spPr>
            <a:xfrm>
              <a:off x="185556" y="3422649"/>
              <a:ext cx="1355487" cy="579528"/>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25635"/>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90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20</a:t>
                </a:r>
                <a:r>
                  <a:rPr kumimoji="1" lang="ja-JP" altLang="en-US" sz="1600" dirty="0">
                    <a:solidFill>
                      <a:schemeClr val="tx1"/>
                    </a:solidFill>
                  </a:rPr>
                  <a:t>　　　　（事前申込）</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
        <p:nvSpPr>
          <p:cNvPr id="76" name="テキスト ボックス 75">
            <a:extLst>
              <a:ext uri="{FF2B5EF4-FFF2-40B4-BE49-F238E27FC236}">
                <a16:creationId xmlns:a16="http://schemas.microsoft.com/office/drawing/2014/main" id="{0D4EA03D-5A8D-43D4-AC74-7092FD37CEB4}"/>
              </a:ext>
            </a:extLst>
          </p:cNvPr>
          <p:cNvSpPr txBox="1"/>
          <p:nvPr/>
        </p:nvSpPr>
        <p:spPr>
          <a:xfrm>
            <a:off x="1604606" y="1609978"/>
            <a:ext cx="5421445" cy="307777"/>
          </a:xfrm>
          <a:prstGeom prst="rect">
            <a:avLst/>
          </a:prstGeom>
          <a:noFill/>
        </p:spPr>
        <p:txBody>
          <a:bodyPr wrap="square" rtlCol="0">
            <a:spAutoFit/>
          </a:bodyPr>
          <a:lstStyle/>
          <a:p>
            <a:r>
              <a:rPr kumimoji="1" lang="ja-JP" altLang="en-US" sz="1400" dirty="0"/>
              <a:t>　夏休み工作教室「オリジナルの絵巻物を作ってみよう！」</a:t>
            </a:r>
            <a:endParaRPr kumimoji="1" lang="en-US" altLang="ja-JP" sz="1400" dirty="0"/>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4046</TotalTime>
  <Words>1083</Words>
  <Application>Microsoft Office PowerPoint</Application>
  <PresentationFormat>A4 210 x 297 mm</PresentationFormat>
  <Paragraphs>112</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城博 高知</cp:lastModifiedBy>
  <cp:revision>585</cp:revision>
  <cp:lastPrinted>2021-11-05T07:30:46Z</cp:lastPrinted>
  <dcterms:created xsi:type="dcterms:W3CDTF">2021-06-21T06:44:25Z</dcterms:created>
  <dcterms:modified xsi:type="dcterms:W3CDTF">2022-06-07T06:27:10Z</dcterms:modified>
</cp:coreProperties>
</file>